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9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1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6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8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8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55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46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8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38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41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8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E047F-A70B-4D0F-8300-A2C0D5070192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B771A-CC51-49EE-9DA1-F74CCD378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88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542130"/>
            <a:ext cx="2950552" cy="1422327"/>
          </a:xfr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th-TH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ผู้ส่งมอบและพันธมิตร</a:t>
            </a:r>
            <a:r>
              <a:rPr lang="en-GB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……………….............</a:t>
            </a:r>
            <a:r>
              <a:rPr lang="en-GB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GB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GB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………………………………………….................</a:t>
            </a:r>
            <a:br>
              <a:rPr lang="en-GB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ความต้องการ</a:t>
            </a:r>
            <a:r>
              <a:rPr lang="en-GB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…………………………………..…</a:t>
            </a:r>
            <a:br>
              <a:rPr lang="en-GB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GB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……………………………………………………………………………………………………...………………………………………………………..….</a:t>
            </a:r>
            <a:endParaRPr lang="en-US" sz="13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9280" y="2006600"/>
            <a:ext cx="2950552" cy="147002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ผู้มีส่วนได้ส่วนเสีย</a:t>
            </a:r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………………………….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....</a:t>
            </a:r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b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……………………………………………………..….</a:t>
            </a:r>
            <a:b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ความต้องการ</a:t>
            </a:r>
            <a:r>
              <a:rPr lang="en-GB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th-TH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…………………………..………….</a:t>
            </a:r>
          </a:p>
          <a:p>
            <a:pPr algn="l">
              <a:lnSpc>
                <a:spcPct val="150000"/>
              </a:lnSpc>
            </a:pPr>
            <a:r>
              <a:rPr lang="en-US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……………………………………………...……………</a:t>
            </a:r>
          </a:p>
          <a:p>
            <a:pPr algn="l">
              <a:lnSpc>
                <a:spcPct val="150000"/>
              </a:lnSpc>
            </a:pPr>
            <a:r>
              <a:rPr lang="en-US" sz="1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………………………………………………………......</a:t>
            </a:r>
            <a:endParaRPr lang="en-US" sz="13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9280" y="5845372"/>
            <a:ext cx="2950552" cy="95819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ปัจจัยเปลี่ยนแปลงที่สำคัญ</a:t>
            </a:r>
            <a:r>
              <a:rPr lang="en-GB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………………………….</a:t>
            </a:r>
          </a:p>
          <a:p>
            <a:pPr algn="l">
              <a:lnSpc>
                <a:spcPct val="150000"/>
              </a:lnSpc>
            </a:pPr>
            <a:r>
              <a:rPr lang="en-GB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……………………………………………………………………………………………………………………………...</a:t>
            </a:r>
            <a:endParaRPr lang="en-US" sz="1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03848" y="573871"/>
            <a:ext cx="3096344" cy="415127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วิสัยทัศน์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……………………………………………..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</a:t>
            </a:r>
            <a:b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พันธกิจ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………………………………………………..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…………………………………………………………….</a:t>
            </a:r>
            <a:endParaRPr lang="th-TH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ค่านิยม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…………………………………………………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………………………………………………………......</a:t>
            </a:r>
          </a:p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งบประมาณ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……………………………………........</a:t>
            </a:r>
            <a:endParaRPr lang="th-TH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รายได้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………………………………………………….</a:t>
            </a:r>
          </a:p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จำนวนบุคลากร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……………………………………..</a:t>
            </a:r>
          </a:p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กฎหมาย ระเบียบ ข้อบังคับ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……………………….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</a:t>
            </a:r>
          </a:p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ระบบการทบทวนและปรับปรุงผลการดำเนินงาน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………………………………………………….........................................................................</a:t>
            </a:r>
          </a:p>
          <a:p>
            <a:pPr algn="l">
              <a:lnSpc>
                <a:spcPct val="150000"/>
              </a:lnSpc>
            </a:pPr>
            <a:endParaRPr lang="en-GB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</a:pPr>
            <a:endParaRPr lang="en-US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372200" y="548680"/>
            <a:ext cx="2664296" cy="148230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60000"/>
              </a:lnSpc>
            </a:pPr>
            <a:r>
              <a:rPr lang="th-TH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ภารกิจ/บริการหลัก</a:t>
            </a:r>
            <a:r>
              <a:rPr lang="en-GB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</a:t>
            </a:r>
          </a:p>
          <a:p>
            <a:pPr algn="l">
              <a:lnSpc>
                <a:spcPct val="160000"/>
              </a:lnSpc>
            </a:pPr>
            <a:r>
              <a:rPr lang="en-GB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</a:t>
            </a:r>
            <a:r>
              <a:rPr lang="en-U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….....</a:t>
            </a:r>
            <a:endParaRPr lang="th-TH" sz="11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60000"/>
              </a:lnSpc>
            </a:pPr>
            <a:r>
              <a:rPr lang="th-TH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คุณลักษณะโดดเด่นของภารกิจ/บริการ </a:t>
            </a:r>
            <a:r>
              <a:rPr lang="en-U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: …………….……………………………………………………..............................................</a:t>
            </a:r>
          </a:p>
          <a:p>
            <a:pPr algn="l">
              <a:lnSpc>
                <a:spcPct val="160000"/>
              </a:lnSpc>
            </a:pPr>
            <a:r>
              <a:rPr lang="en-U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……………………………………………………….</a:t>
            </a:r>
            <a:endParaRPr lang="th-TH" sz="11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60000"/>
              </a:lnSpc>
            </a:pPr>
            <a:endParaRPr lang="en-US" sz="1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3522020"/>
            <a:ext cx="2950552" cy="116921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ผู้รับบริการ 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…………………………………….....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…………………………………….....................</a:t>
            </a:r>
          </a:p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ความต้องการ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: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………………………...............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</a:t>
            </a:r>
            <a:endParaRPr lang="th-TH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</a:pPr>
            <a:endParaRPr lang="th-TH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</a:pPr>
            <a:endParaRPr lang="th-TH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ความต้องการ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en-US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7504" y="4748202"/>
            <a:ext cx="2950552" cy="10570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ปัจจัยแห่งความสำเร็จ</a:t>
            </a:r>
            <a:r>
              <a:rPr lang="en-GB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………………………………....</a:t>
            </a:r>
          </a:p>
          <a:p>
            <a:pPr algn="l">
              <a:lnSpc>
                <a:spcPct val="150000"/>
              </a:lnSpc>
            </a:pPr>
            <a:r>
              <a:rPr lang="en-GB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……………………………………………………………………………………………………………………………………………………………………………………………………...</a:t>
            </a:r>
            <a:endParaRPr lang="en-US" sz="105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03848" y="5815073"/>
            <a:ext cx="5832648" cy="99830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ความท้าทายเชิงกลยุทธ์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(</a:t>
            </a: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ด้านพันธกิจ ปฏิบัติการ บุคลากร สังคม) </a:t>
            </a: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…………………………………........</a:t>
            </a:r>
          </a:p>
          <a:p>
            <a:pPr algn="l">
              <a:lnSpc>
                <a:spcPct val="150000"/>
              </a:lnSpc>
            </a:pP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………………………………………………………………………………………………………………………………..</a:t>
            </a:r>
          </a:p>
          <a:p>
            <a:pPr algn="l">
              <a:lnSpc>
                <a:spcPct val="150000"/>
              </a:lnSpc>
            </a:pP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………………………………………………………………………………………………………………………………..</a:t>
            </a:r>
          </a:p>
          <a:p>
            <a:pPr algn="l">
              <a:lnSpc>
                <a:spcPct val="150000"/>
              </a:lnSpc>
            </a:pPr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………………………………………………………………………………………………………………………………...</a:t>
            </a:r>
            <a:endParaRPr lang="en-US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372200" y="3389105"/>
            <a:ext cx="2664296" cy="126403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สภาพแวดล้อมการแข่งขัน</a:t>
            </a: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……………….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</a:t>
            </a:r>
          </a:p>
          <a:p>
            <a:pPr algn="l">
              <a:lnSpc>
                <a:spcPct val="150000"/>
              </a:lnSpc>
            </a:pPr>
            <a:r>
              <a:rPr lang="en-GB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…………………………………………………..</a:t>
            </a:r>
            <a:endParaRPr lang="th-TH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</a:pPr>
            <a:endParaRPr lang="th-TH" sz="1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>
              <a:lnSpc>
                <a:spcPct val="150000"/>
              </a:lnSpc>
            </a:pPr>
            <a:endParaRPr lang="th-TH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9280" y="202193"/>
            <a:ext cx="8927216" cy="2923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180975" algn="ctr" fontAlgn="auto">
              <a:spcBef>
                <a:spcPts val="0"/>
              </a:spcBef>
              <a:spcAft>
                <a:spcPts val="0"/>
              </a:spcAft>
            </a:pPr>
            <a:r>
              <a:rPr lang="th-TH" sz="13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แบบฟอร์มที่ </a:t>
            </a:r>
            <a:r>
              <a:rPr lang="en-US" sz="13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th-TH" sz="13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ลักษณะ</a:t>
            </a:r>
            <a:r>
              <a:rPr lang="th-TH" sz="13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สำคัญขององค์กร โดย</a:t>
            </a:r>
            <a:r>
              <a:rPr lang="th-TH" sz="13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สรุป</a:t>
            </a:r>
            <a:r>
              <a:rPr lang="en-GB" sz="13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th-TH" sz="13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หน้า </a:t>
            </a:r>
            <a:r>
              <a:rPr lang="th-TH" sz="13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(สามารถแนบเอกสารขยายความได้อีกไม่เกิน </a:t>
            </a:r>
            <a:r>
              <a:rPr lang="en-US" sz="13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th-TH" sz="13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หน้า)</a:t>
            </a:r>
            <a:endParaRPr lang="th-TH" sz="13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03848" y="4725144"/>
            <a:ext cx="5832648" cy="105401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ความได้เปรียบเชิงกลยุทธ์</a:t>
            </a:r>
            <a:r>
              <a:rPr lang="en-GB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(</a:t>
            </a:r>
            <a:r>
              <a:rPr lang="th-TH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ด้านพันธกิจ ปฏิบัติการ บุคลากร สังคม) </a:t>
            </a:r>
            <a:r>
              <a:rPr lang="en-U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………………………………….....</a:t>
            </a:r>
          </a:p>
          <a:p>
            <a:pPr algn="l">
              <a:lnSpc>
                <a:spcPct val="150000"/>
              </a:lnSpc>
            </a:pPr>
            <a:r>
              <a:rPr lang="en-U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………………………………………………………………………………………………………………………………..</a:t>
            </a:r>
          </a:p>
          <a:p>
            <a:pPr algn="l">
              <a:lnSpc>
                <a:spcPct val="150000"/>
              </a:lnSpc>
            </a:pPr>
            <a:r>
              <a:rPr lang="en-U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………………………………………………………………………………………………………………………………..</a:t>
            </a:r>
          </a:p>
          <a:p>
            <a:pPr algn="l">
              <a:lnSpc>
                <a:spcPct val="150000"/>
              </a:lnSpc>
            </a:pPr>
            <a:r>
              <a:rPr lang="en-U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………………………………………………………………………………………………………………………………….</a:t>
            </a:r>
            <a:endParaRPr lang="en-US" sz="1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372200" y="2097309"/>
            <a:ext cx="2664296" cy="118767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th-TH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สมรรถนะหลักขององค์กร</a:t>
            </a:r>
            <a:r>
              <a:rPr lang="en-GB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……………………</a:t>
            </a:r>
          </a:p>
          <a:p>
            <a:pPr algn="l">
              <a:lnSpc>
                <a:spcPct val="150000"/>
              </a:lnSpc>
            </a:pPr>
            <a:r>
              <a:rPr lang="en-GB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..................................................................................................................</a:t>
            </a:r>
          </a:p>
          <a:p>
            <a:pPr algn="l">
              <a:lnSpc>
                <a:spcPct val="150000"/>
              </a:lnSpc>
            </a:pPr>
            <a:r>
              <a:rPr lang="en-GB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……………………………………………….........</a:t>
            </a:r>
            <a:endParaRPr lang="en-US" sz="11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5496" y="0"/>
            <a:ext cx="4030672" cy="2021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1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 </a:t>
            </a:r>
            <a:r>
              <a:rPr lang="en-US" sz="11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…………………………………………………</a:t>
            </a:r>
            <a:endParaRPr lang="th-TH" sz="11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05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142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ผู้ส่งมอบและพันธมิตร: ………………............. …………………………………………................. ความต้องการ: …………………………………..… ……………………………………………………………………………………………………...………………………………………………………..….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ผู้ส่งมอบและพันธมิตร:   ความต้องการ:</dc:title>
  <dc:creator>admin</dc:creator>
  <cp:lastModifiedBy>admin</cp:lastModifiedBy>
  <cp:revision>24</cp:revision>
  <cp:lastPrinted>2012-06-14T02:49:48Z</cp:lastPrinted>
  <dcterms:created xsi:type="dcterms:W3CDTF">2012-06-13T11:39:33Z</dcterms:created>
  <dcterms:modified xsi:type="dcterms:W3CDTF">2012-06-14T12:12:41Z</dcterms:modified>
</cp:coreProperties>
</file>