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797675" cy="9926638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923C6-4F9F-45B5-A869-8AD87E7D370A}" type="datetimeFigureOut">
              <a:rPr lang="th-TH" smtClean="0"/>
              <a:pPr/>
              <a:t>16/09/54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F63B5-CC00-499A-80E9-B1E8EDC2ECF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923C6-4F9F-45B5-A869-8AD87E7D370A}" type="datetimeFigureOut">
              <a:rPr lang="th-TH" smtClean="0"/>
              <a:pPr/>
              <a:t>16/09/54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F63B5-CC00-499A-80E9-B1E8EDC2ECF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923C6-4F9F-45B5-A869-8AD87E7D370A}" type="datetimeFigureOut">
              <a:rPr lang="th-TH" smtClean="0"/>
              <a:pPr/>
              <a:t>16/09/54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F63B5-CC00-499A-80E9-B1E8EDC2ECF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923C6-4F9F-45B5-A869-8AD87E7D370A}" type="datetimeFigureOut">
              <a:rPr lang="th-TH" smtClean="0"/>
              <a:pPr/>
              <a:t>16/09/54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F63B5-CC00-499A-80E9-B1E8EDC2ECF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923C6-4F9F-45B5-A869-8AD87E7D370A}" type="datetimeFigureOut">
              <a:rPr lang="th-TH" smtClean="0"/>
              <a:pPr/>
              <a:t>16/09/54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F63B5-CC00-499A-80E9-B1E8EDC2ECF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923C6-4F9F-45B5-A869-8AD87E7D370A}" type="datetimeFigureOut">
              <a:rPr lang="th-TH" smtClean="0"/>
              <a:pPr/>
              <a:t>16/09/54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F63B5-CC00-499A-80E9-B1E8EDC2ECF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923C6-4F9F-45B5-A869-8AD87E7D370A}" type="datetimeFigureOut">
              <a:rPr lang="th-TH" smtClean="0"/>
              <a:pPr/>
              <a:t>16/09/54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F63B5-CC00-499A-80E9-B1E8EDC2ECF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923C6-4F9F-45B5-A869-8AD87E7D370A}" type="datetimeFigureOut">
              <a:rPr lang="th-TH" smtClean="0"/>
              <a:pPr/>
              <a:t>16/09/54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F63B5-CC00-499A-80E9-B1E8EDC2ECF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923C6-4F9F-45B5-A869-8AD87E7D370A}" type="datetimeFigureOut">
              <a:rPr lang="th-TH" smtClean="0"/>
              <a:pPr/>
              <a:t>16/09/54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F63B5-CC00-499A-80E9-B1E8EDC2ECF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923C6-4F9F-45B5-A869-8AD87E7D370A}" type="datetimeFigureOut">
              <a:rPr lang="th-TH" smtClean="0"/>
              <a:pPr/>
              <a:t>16/09/54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F63B5-CC00-499A-80E9-B1E8EDC2ECF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923C6-4F9F-45B5-A869-8AD87E7D370A}" type="datetimeFigureOut">
              <a:rPr lang="th-TH" smtClean="0"/>
              <a:pPr/>
              <a:t>16/09/54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F63B5-CC00-499A-80E9-B1E8EDC2ECFB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923C6-4F9F-45B5-A869-8AD87E7D370A}" type="datetimeFigureOut">
              <a:rPr lang="th-TH" smtClean="0"/>
              <a:pPr/>
              <a:t>16/09/54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F63B5-CC00-499A-80E9-B1E8EDC2ECFB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988840"/>
            <a:ext cx="7990656" cy="223467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th-TH" sz="2200" dirty="0" smtClean="0">
                <a:latin typeface="Tahoma" pitchFamily="34" charset="0"/>
                <a:cs typeface="Tahoma" pitchFamily="34" charset="0"/>
              </a:rPr>
              <a:t>สรุปผลการพิจารณา</a:t>
            </a:r>
            <a:br>
              <a:rPr lang="th-TH" sz="2200" dirty="0" smtClean="0">
                <a:latin typeface="Tahoma" pitchFamily="34" charset="0"/>
                <a:cs typeface="Tahoma" pitchFamily="34" charset="0"/>
              </a:rPr>
            </a:br>
            <a:r>
              <a:rPr lang="th-TH" sz="2200" dirty="0" smtClean="0">
                <a:latin typeface="Tahoma" pitchFamily="34" charset="0"/>
                <a:cs typeface="Tahoma" pitchFamily="34" charset="0"/>
              </a:rPr>
              <a:t>แผนปฏิบัติราชการประจำปี </a:t>
            </a:r>
            <a:r>
              <a:rPr lang="en-US" sz="2200" dirty="0" smtClean="0">
                <a:latin typeface="Tahoma" pitchFamily="34" charset="0"/>
                <a:cs typeface="Tahoma" pitchFamily="34" charset="0"/>
              </a:rPr>
              <a:t>2555</a:t>
            </a:r>
            <a:r>
              <a:rPr lang="th-TH" sz="2200" dirty="0" smtClean="0">
                <a:latin typeface="Tahoma" pitchFamily="34" charset="0"/>
                <a:cs typeface="Tahoma" pitchFamily="34" charset="0"/>
              </a:rPr>
              <a:t> กลุ่ม</a:t>
            </a:r>
            <a:r>
              <a:rPr lang="th-TH" sz="2200" dirty="0" smtClean="0">
                <a:latin typeface="Tahoma" pitchFamily="34" charset="0"/>
                <a:cs typeface="Tahoma" pitchFamily="34" charset="0"/>
              </a:rPr>
              <a:t>จังหวัดตะวันออก</a:t>
            </a:r>
            <a:r>
              <a:rPr lang="th-TH" sz="2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th-TH" sz="2200" dirty="0" smtClean="0">
                <a:latin typeface="Tahoma" pitchFamily="34" charset="0"/>
                <a:cs typeface="Tahoma" pitchFamily="34" charset="0"/>
              </a:rPr>
            </a:br>
            <a:r>
              <a:rPr lang="th-TH" sz="2200" dirty="0" smtClean="0">
                <a:latin typeface="Tahoma" pitchFamily="34" charset="0"/>
                <a:cs typeface="Tahoma" pitchFamily="34" charset="0"/>
              </a:rPr>
              <a:t>(ชลบุรี ระยอง จันทบุรี ตราด)</a:t>
            </a:r>
            <a:endParaRPr lang="th-TH" sz="22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988840"/>
            <a:ext cx="7990656" cy="223467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th-TH" sz="2400" dirty="0" smtClean="0">
                <a:latin typeface="Tahoma" pitchFamily="34" charset="0"/>
                <a:cs typeface="Tahoma" pitchFamily="34" charset="0"/>
              </a:rPr>
              <a:t>สรุปผลการพิจารณา</a:t>
            </a:r>
            <a:br>
              <a:rPr lang="th-TH" sz="2400" dirty="0" smtClean="0">
                <a:latin typeface="Tahoma" pitchFamily="34" charset="0"/>
                <a:cs typeface="Tahoma" pitchFamily="34" charset="0"/>
              </a:rPr>
            </a:br>
            <a:r>
              <a:rPr lang="th-TH" sz="2400" dirty="0" smtClean="0">
                <a:latin typeface="Tahoma" pitchFamily="34" charset="0"/>
                <a:cs typeface="Tahoma" pitchFamily="34" charset="0"/>
              </a:rPr>
              <a:t>แผนปฏิบัติราชการประจำปี </a:t>
            </a:r>
            <a:r>
              <a:rPr lang="en-US" sz="2400" dirty="0" smtClean="0">
                <a:latin typeface="Tahoma" pitchFamily="34" charset="0"/>
                <a:cs typeface="Tahoma" pitchFamily="34" charset="0"/>
              </a:rPr>
              <a:t>2555</a:t>
            </a:r>
            <a:r>
              <a:rPr lang="th-TH" sz="24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th-TH" sz="2400" dirty="0" smtClean="0">
                <a:latin typeface="Tahoma" pitchFamily="34" charset="0"/>
                <a:cs typeface="Tahoma" pitchFamily="34" charset="0"/>
              </a:rPr>
              <a:t>จังหวัดชลบุรี</a:t>
            </a:r>
            <a:endParaRPr lang="th-TH" sz="24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988840"/>
            <a:ext cx="7990656" cy="223467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th-TH" sz="2400" dirty="0" smtClean="0">
                <a:latin typeface="Tahoma" pitchFamily="34" charset="0"/>
                <a:cs typeface="Tahoma" pitchFamily="34" charset="0"/>
              </a:rPr>
              <a:t>สรุปผลการพิจารณา</a:t>
            </a:r>
            <a:br>
              <a:rPr lang="th-TH" sz="2400" dirty="0" smtClean="0">
                <a:latin typeface="Tahoma" pitchFamily="34" charset="0"/>
                <a:cs typeface="Tahoma" pitchFamily="34" charset="0"/>
              </a:rPr>
            </a:br>
            <a:r>
              <a:rPr lang="th-TH" sz="2400" dirty="0" smtClean="0">
                <a:latin typeface="Tahoma" pitchFamily="34" charset="0"/>
                <a:cs typeface="Tahoma" pitchFamily="34" charset="0"/>
              </a:rPr>
              <a:t>แผนปฏิบัติราชการประจำปี </a:t>
            </a:r>
            <a:r>
              <a:rPr lang="en-US" sz="2400" dirty="0" smtClean="0">
                <a:latin typeface="Tahoma" pitchFamily="34" charset="0"/>
                <a:cs typeface="Tahoma" pitchFamily="34" charset="0"/>
              </a:rPr>
              <a:t>2555</a:t>
            </a:r>
            <a:r>
              <a:rPr lang="th-TH" sz="2400" dirty="0" smtClean="0">
                <a:latin typeface="Tahoma" pitchFamily="34" charset="0"/>
                <a:cs typeface="Tahoma" pitchFamily="34" charset="0"/>
              </a:rPr>
              <a:t> จังหวัด</a:t>
            </a:r>
            <a:r>
              <a:rPr lang="th-TH" sz="2400" dirty="0" smtClean="0">
                <a:latin typeface="Tahoma" pitchFamily="34" charset="0"/>
                <a:cs typeface="Tahoma" pitchFamily="34" charset="0"/>
              </a:rPr>
              <a:t>ระยอง</a:t>
            </a:r>
            <a:endParaRPr lang="th-TH" sz="24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988840"/>
            <a:ext cx="7990656" cy="223467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th-TH" sz="2400" dirty="0" smtClean="0">
                <a:latin typeface="Tahoma" pitchFamily="34" charset="0"/>
                <a:cs typeface="Tahoma" pitchFamily="34" charset="0"/>
              </a:rPr>
              <a:t>สรุปผลการพิจารณา</a:t>
            </a:r>
            <a:br>
              <a:rPr lang="th-TH" sz="2400" dirty="0" smtClean="0">
                <a:latin typeface="Tahoma" pitchFamily="34" charset="0"/>
                <a:cs typeface="Tahoma" pitchFamily="34" charset="0"/>
              </a:rPr>
            </a:br>
            <a:r>
              <a:rPr lang="th-TH" sz="2400" dirty="0" smtClean="0">
                <a:latin typeface="Tahoma" pitchFamily="34" charset="0"/>
                <a:cs typeface="Tahoma" pitchFamily="34" charset="0"/>
              </a:rPr>
              <a:t>แผนปฏิบัติราชการประจำปี </a:t>
            </a:r>
            <a:r>
              <a:rPr lang="en-US" sz="2400" dirty="0" smtClean="0">
                <a:latin typeface="Tahoma" pitchFamily="34" charset="0"/>
                <a:cs typeface="Tahoma" pitchFamily="34" charset="0"/>
              </a:rPr>
              <a:t>2555</a:t>
            </a:r>
            <a:r>
              <a:rPr lang="th-TH" sz="2400" dirty="0" smtClean="0">
                <a:latin typeface="Tahoma" pitchFamily="34" charset="0"/>
                <a:cs typeface="Tahoma" pitchFamily="34" charset="0"/>
              </a:rPr>
              <a:t> จัง</a:t>
            </a:r>
            <a:r>
              <a:rPr lang="th-TH" sz="2400" dirty="0" smtClean="0">
                <a:latin typeface="Tahoma" pitchFamily="34" charset="0"/>
                <a:cs typeface="Tahoma" pitchFamily="34" charset="0"/>
              </a:rPr>
              <a:t>หวัดจันทบุรี</a:t>
            </a:r>
            <a:endParaRPr lang="th-TH" sz="24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988840"/>
            <a:ext cx="7990656" cy="223467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th-TH" sz="2400" dirty="0" smtClean="0">
                <a:latin typeface="Tahoma" pitchFamily="34" charset="0"/>
                <a:cs typeface="Tahoma" pitchFamily="34" charset="0"/>
              </a:rPr>
              <a:t>สรุปผลการพิจารณา</a:t>
            </a:r>
            <a:br>
              <a:rPr lang="th-TH" sz="2400" dirty="0" smtClean="0">
                <a:latin typeface="Tahoma" pitchFamily="34" charset="0"/>
                <a:cs typeface="Tahoma" pitchFamily="34" charset="0"/>
              </a:rPr>
            </a:br>
            <a:r>
              <a:rPr lang="th-TH" sz="2400" dirty="0" smtClean="0">
                <a:latin typeface="Tahoma" pitchFamily="34" charset="0"/>
                <a:cs typeface="Tahoma" pitchFamily="34" charset="0"/>
              </a:rPr>
              <a:t>แผนปฏิบัติราชการประจำปี </a:t>
            </a:r>
            <a:r>
              <a:rPr lang="en-US" sz="2400" dirty="0" smtClean="0">
                <a:latin typeface="Tahoma" pitchFamily="34" charset="0"/>
                <a:cs typeface="Tahoma" pitchFamily="34" charset="0"/>
              </a:rPr>
              <a:t>2555</a:t>
            </a:r>
            <a:r>
              <a:rPr lang="th-TH" sz="2400" dirty="0" smtClean="0">
                <a:latin typeface="Tahoma" pitchFamily="34" charset="0"/>
                <a:cs typeface="Tahoma" pitchFamily="34" charset="0"/>
              </a:rPr>
              <a:t> จัง</a:t>
            </a:r>
            <a:r>
              <a:rPr lang="th-TH" sz="2400" dirty="0" smtClean="0">
                <a:latin typeface="Tahoma" pitchFamily="34" charset="0"/>
                <a:cs typeface="Tahoma" pitchFamily="34" charset="0"/>
              </a:rPr>
              <a:t>หวัดตราด</a:t>
            </a:r>
            <a:endParaRPr lang="th-TH" sz="24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988840"/>
            <a:ext cx="7990656" cy="223467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th-TH" sz="2400" dirty="0" smtClean="0">
                <a:latin typeface="Tahoma" pitchFamily="34" charset="0"/>
                <a:cs typeface="Tahoma" pitchFamily="34" charset="0"/>
              </a:rPr>
              <a:t>สรุปผลการพิจารณา</a:t>
            </a:r>
            <a:br>
              <a:rPr lang="th-TH" sz="2400" dirty="0" smtClean="0">
                <a:latin typeface="Tahoma" pitchFamily="34" charset="0"/>
                <a:cs typeface="Tahoma" pitchFamily="34" charset="0"/>
              </a:rPr>
            </a:br>
            <a:r>
              <a:rPr lang="th-TH" sz="2400" dirty="0" smtClean="0">
                <a:latin typeface="Tahoma" pitchFamily="34" charset="0"/>
                <a:cs typeface="Tahoma" pitchFamily="34" charset="0"/>
              </a:rPr>
              <a:t>แผนปฏิบัติราชการประจำปี </a:t>
            </a:r>
            <a:r>
              <a:rPr lang="en-US" sz="2400" dirty="0" smtClean="0">
                <a:latin typeface="Tahoma" pitchFamily="34" charset="0"/>
                <a:cs typeface="Tahoma" pitchFamily="34" charset="0"/>
              </a:rPr>
              <a:t>2555</a:t>
            </a:r>
            <a:r>
              <a:rPr lang="th-TH" sz="2400" dirty="0" smtClean="0">
                <a:latin typeface="Tahoma" pitchFamily="34" charset="0"/>
                <a:cs typeface="Tahoma" pitchFamily="34" charset="0"/>
              </a:rPr>
              <a:t> จังหวัดตรัง</a:t>
            </a:r>
            <a:endParaRPr lang="th-TH" sz="24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18</Words>
  <Application>Microsoft Office PowerPoint</Application>
  <PresentationFormat>On-screen Show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สรุปผลการพิจารณา แผนปฏิบัติราชการประจำปี 2555 กลุ่มจังหวัดตะวันออก (ชลบุรี ระยอง จันทบุรี ตราด)</vt:lpstr>
      <vt:lpstr>สรุปผลการพิจารณา แผนปฏิบัติราชการประจำปี 2555 จังหวัดชลบุรี</vt:lpstr>
      <vt:lpstr>สรุปผลการพิจารณา แผนปฏิบัติราชการประจำปี 2555 จังหวัดระยอง</vt:lpstr>
      <vt:lpstr>สรุปผลการพิจารณา แผนปฏิบัติราชการประจำปี 2555 จังหวัดจันทบุรี</vt:lpstr>
      <vt:lpstr>สรุปผลการพิจารณา แผนปฏิบัติราชการประจำปี 2555 จังหวัดตราด</vt:lpstr>
      <vt:lpstr>สรุปผลการพิจารณา แผนปฏิบัติราชการประจำปี 2555 จังหวัดตรัง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สรุปผลการพิจารณา แผนปฏิบัติราชการประจำปี 2555 กลุ่มจังหวัดภาคใต้ฝั่งอันดามัน (ภูเก็ต ระนอง พังงา กระบี่ ตรัง)</dc:title>
  <dc:creator>toshiba</dc:creator>
  <cp:lastModifiedBy>toshiba</cp:lastModifiedBy>
  <cp:revision>5</cp:revision>
  <dcterms:created xsi:type="dcterms:W3CDTF">2011-09-14T11:38:48Z</dcterms:created>
  <dcterms:modified xsi:type="dcterms:W3CDTF">2011-09-16T04:01:34Z</dcterms:modified>
</cp:coreProperties>
</file>