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662738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6867-A305-476A-9F0A-4978444021B1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A3A45-EF0B-4AC0-9B08-ACCA0F6323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6867-A305-476A-9F0A-4978444021B1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A3A45-EF0B-4AC0-9B08-ACCA0F6323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6867-A305-476A-9F0A-4978444021B1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A3A45-EF0B-4AC0-9B08-ACCA0F6323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6867-A305-476A-9F0A-4978444021B1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A3A45-EF0B-4AC0-9B08-ACCA0F6323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6867-A305-476A-9F0A-4978444021B1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A3A45-EF0B-4AC0-9B08-ACCA0F6323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6867-A305-476A-9F0A-4978444021B1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A3A45-EF0B-4AC0-9B08-ACCA0F6323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6867-A305-476A-9F0A-4978444021B1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A3A45-EF0B-4AC0-9B08-ACCA0F6323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6867-A305-476A-9F0A-4978444021B1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A3A45-EF0B-4AC0-9B08-ACCA0F6323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6867-A305-476A-9F0A-4978444021B1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A3A45-EF0B-4AC0-9B08-ACCA0F6323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6867-A305-476A-9F0A-4978444021B1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A3A45-EF0B-4AC0-9B08-ACCA0F6323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6867-A305-476A-9F0A-4978444021B1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A3A45-EF0B-4AC0-9B08-ACCA0F6323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96867-A305-476A-9F0A-4978444021B1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A3A45-EF0B-4AC0-9B08-ACCA0F6323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แผนที่ รร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381000"/>
            <a:ext cx="78646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h-TH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เส้นทางสำหรับการเดินทางมายัง โรงแรม</a:t>
            </a:r>
            <a:r>
              <a:rPr lang="th-TH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เดอะ</a:t>
            </a:r>
            <a:r>
              <a:rPr lang="th-TH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th-TH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ทวิน</a:t>
            </a:r>
            <a:r>
              <a:rPr lang="th-TH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ทาว</a:t>
            </a:r>
            <a:r>
              <a:rPr lang="th-TH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เวอร์</a:t>
            </a:r>
            <a:endParaRPr lang="en-US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13763" y="914400"/>
            <a:ext cx="89154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th-T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จากถนนพระราม 1</a:t>
            </a:r>
            <a:r>
              <a:rPr kumimoji="0" 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ผ่านด้านหน้าสนามกีฬาแห่งชาติ (สนาม</a:t>
            </a:r>
            <a:r>
              <a:rPr kumimoji="0" lang="th-TH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ศุภชลาศัย</a:t>
            </a:r>
            <a:r>
              <a:rPr kumimoji="0" 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) ตรงและผ่านแยกเจริญผล จากนั้นจะพบแยกที่สอง อุรุ</a:t>
            </a:r>
            <a:r>
              <a:rPr kumimoji="0" lang="th-TH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พงษ์</a:t>
            </a:r>
            <a:r>
              <a:rPr kumimoji="0" 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ตัดใหม่ (สังเกตโดยง่าย มีทางด่วนพาดผ่านสี่แยก) ให้เลี้ยวซ้ายลอดใต้ทางด่วน วิ่งตรงมาประมาณ 200 เมตร โรงแรมจะอยู่ทางด้านขวามือ สามารถเลี้ยวขวาเข้าโรงแรมได้เลย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Calibri" pitchFamily="34" charset="0"/>
              <a:cs typeface="Tahoma" pitchFamily="34" charset="0"/>
            </a:endParaRP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2. จากถนนพระราม 4 (หัวลำโพง)</a:t>
            </a:r>
            <a:r>
              <a:rPr kumimoji="0" 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วิ่งตรงมาทางสามย่าน จะพบสี่แยกแรกชื่อสี่แยกมหานคร (สังเกตง่ายมีทางด่วนพาดผ่านสี่แยก) ให้เลี้ยว  ซ้ายเข้าถนนพระรามหกตัดใหม่ (จารุเมือง) และวิ่งตรงขนานทางด่วนมาประมาณ 800 เมตร โรงแรมจะอยู่ทางด้านซ้ายมือติดถนนใหญ่สามารถเลี้ยวซ้ายเข้าโรงแรมได้สะดวก (สังเกตง่ายจะมีเจ้าหน้าที่โบกรถหน้าโรงแรม)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Calibri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3.จากถนนพระราม 4 (สามย่าน)</a:t>
            </a:r>
            <a:r>
              <a:rPr kumimoji="0" 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วิ่งตรงมาทางหัวลำโพง ผ่านแยกบรรทัดทอง ให้ชิดขวาพบสี่แยกข้างหน้า (สังเกตง่ายมีทางด่วนพาดผ่านสี่แยก) ให้เลี้ยวขวาเข้าถนนพระรามหกตัดใหม่ (จารุเมือง) โดยลอดใต้ทางด่วนเข้ามา (โดยแยกนี้จะเป็นแยกสุดท้ายก่อนถึงหัวลำโพง) วิ่งตรงขนานทางด่วนประมาณ 800 เมตร โรงแรมอยู่ซ้ายมือติดถนนใหญ่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Calibri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4. จากอนุสาวรีย์ชัยฯ</a:t>
            </a:r>
            <a:r>
              <a:rPr kumimoji="0" 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ตรงมาทางราชเทวี ข้ามสะพานหัวช้าง พบแยกปทุมวัน ให้เลี้ยวขวาผ่านหน้าสนามกีฬาแห่งชาติ ผ่านแยกเจริญผลจะพบแยกอุ</a:t>
            </a:r>
            <a:r>
              <a:rPr lang="th-TH" sz="1200" dirty="0" smtClean="0">
                <a:latin typeface="Tahoma" pitchFamily="34" charset="0"/>
                <a:ea typeface="Calibri" pitchFamily="34" charset="0"/>
                <a:cs typeface="Tahoma" pitchFamily="34" charset="0"/>
              </a:rPr>
              <a:t>รุ</a:t>
            </a:r>
            <a:r>
              <a:rPr kumimoji="0" lang="th-TH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พงษ์</a:t>
            </a:r>
            <a:r>
              <a:rPr kumimoji="0" 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ตัดใหม่ (สังเกตง่าย มีทางด่วนพาดผ่านสี่แยก) เลี้ยวซ้ายลอดใต้ทางด่วน วิ่งตรงมาประมาณ 200 เมตร  โรงแรมอยู่ขวามือติดถนนใหญ่สามารถเลี้ยวขวาหน้าโรงแรมได้สะดวก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Calibri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5. จากสะพานพระปิ่นเกล้า</a:t>
            </a:r>
            <a:r>
              <a:rPr kumimoji="0" 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ตรงมาทางหลานหลวง เลี้ยวขวาเข้าแม้นศรี วิ่งตรงมาจนถึงแยกแม้นศรี ให้เลี้ยวซ้าย ผ่านหน้าโรงพยาบาลหัวเฉียวให้เลี้ยวขวา ผ่านหน้าโรงเรียน</a:t>
            </a:r>
            <a:r>
              <a:rPr kumimoji="0" lang="th-TH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เทพศิ</a:t>
            </a:r>
            <a:r>
              <a:rPr kumimoji="0" 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ริ</a:t>
            </a:r>
            <a:r>
              <a:rPr kumimoji="0" lang="th-TH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นทร์</a:t>
            </a:r>
            <a:r>
              <a:rPr kumimoji="0" 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 ให้เลี้ยวซ้ายข้ามสะพาน</a:t>
            </a:r>
            <a:r>
              <a:rPr lang="th-TH" sz="1200" dirty="0">
                <a:latin typeface="Tahoma" pitchFamily="34" charset="0"/>
                <a:ea typeface="Calibri" pitchFamily="34" charset="0"/>
                <a:cs typeface="Tahoma" pitchFamily="34" charset="0"/>
              </a:rPr>
              <a:t>น</a:t>
            </a:r>
            <a:r>
              <a:rPr kumimoji="0" 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พวงศ์ วิ่งเลียบทางรถไฟ เลี้ยวซ้ายผ่านหน้าหัวลำโพง แล้วเลี้ยวซ้ายเข้าถนนรองเมือง วิ่งตรงมา ถนนจะบังคับให้เลี้ยวขวาพบแยกข้างหน้า (แยกแรก) เลี้ยวซ้ายวิ่งขนานทางด่วน ตรงมาทางอุ</a:t>
            </a:r>
            <a:r>
              <a:rPr lang="th-TH" sz="1200" dirty="0" smtClean="0">
                <a:latin typeface="Tahoma" pitchFamily="34" charset="0"/>
                <a:ea typeface="Calibri" pitchFamily="34" charset="0"/>
                <a:cs typeface="Tahoma" pitchFamily="34" charset="0"/>
              </a:rPr>
              <a:t>รุ</a:t>
            </a:r>
            <a:r>
              <a:rPr kumimoji="0" lang="th-TH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พงษ์</a:t>
            </a:r>
            <a:r>
              <a:rPr kumimoji="0" 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โรงแรมจะอยู่ซ้ายมือก่อนถึงอุ</a:t>
            </a:r>
            <a:r>
              <a:rPr lang="th-TH" sz="1200" dirty="0" smtClean="0">
                <a:latin typeface="Tahoma" pitchFamily="34" charset="0"/>
                <a:ea typeface="Calibri" pitchFamily="34" charset="0"/>
                <a:cs typeface="Tahoma" pitchFamily="34" charset="0"/>
              </a:rPr>
              <a:t>รุ</a:t>
            </a:r>
            <a:r>
              <a:rPr kumimoji="0" lang="th-TH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พงษ์</a:t>
            </a:r>
            <a:r>
              <a:rPr kumimoji="0" 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ประมาณ 200 เมตร ให้เลี้ยวซ้ายเข้าโรงแรมได้สะดวก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Calibri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6. ทางด่วนขั้นที่ 1 (บาง</a:t>
            </a:r>
            <a:r>
              <a:rPr kumimoji="0" lang="th-TH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โคล่</a:t>
            </a:r>
            <a:r>
              <a:rPr kumimoji="0" lang="th-T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-แจ้งวัฒนะ)</a:t>
            </a:r>
            <a:r>
              <a:rPr kumimoji="0" 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ช่วงพระราม 4 วิ่งตรงมาทางหัวลำโพงจะพบแยกมหานครตัดใหม่ (สังเกตง่าย มีทางด่วนพาดผ่าน) ให้เลี้ยวขวาลอดใต้ทางด่วน เข้าถนนพระรามหกตัดใหม่ (จารุเมือง) (แยกนี้จะเป็นแยกสุดท้ายก่อนถึงหัวลำโพง) ให้วิ่งตรงมา 800 เมตร โรงแรมจะอยู่ซ้ายมือติดถนนใหญ่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Calibri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7. ทางด่วนขั้นที่ 2 (แจ้งวัฒนะ-บาง</a:t>
            </a:r>
            <a:r>
              <a:rPr kumimoji="0" lang="th-TH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โคล่</a:t>
            </a:r>
            <a:r>
              <a:rPr kumimoji="0" lang="th-T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)</a:t>
            </a:r>
            <a:r>
              <a:rPr kumimoji="0" 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ช่วงพระราม 4 สามย่าน-หัวลำโพง ให้ชิดชวาถึงแยกมหานคร วิ่ง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U-TURN </a:t>
            </a:r>
            <a:r>
              <a:rPr kumimoji="0" 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กลับโดยวิ่งเข้าถนนพระรามหกตัดใหม่ (จารุเมือง) ขนานทางด่วนเข้ามาประมาณ 800 เมตร โรงแรมอยู่ซ้ายมือ ติดถนนใหญ่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Calibri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8. รถเมล์สาย 15 47 48 และ 204</a:t>
            </a:r>
            <a:r>
              <a:rPr kumimoji="0" 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ลงหน้าอาคารศรีจุลทรัพย์ ถนนพระราม 1 แล้วเดินไปทางด้านข้างอาคารใต้ทางด่วน (อยู่ตรงบริเวณสี่แยกประมาณ 200 เมตร โรงแรมอยู่ทางด้านขวามือ</a:t>
            </a:r>
            <a:endParaRPr kumimoji="0" lang="th-TH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609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toshiba</cp:lastModifiedBy>
  <cp:revision>20</cp:revision>
  <dcterms:created xsi:type="dcterms:W3CDTF">2012-04-25T03:23:53Z</dcterms:created>
  <dcterms:modified xsi:type="dcterms:W3CDTF">2012-07-02T03:37:17Z</dcterms:modified>
</cp:coreProperties>
</file>