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33" r:id="rId4"/>
    <p:sldMasterId id="2147483769" r:id="rId5"/>
  </p:sldMasterIdLst>
  <p:notesMasterIdLst>
    <p:notesMasterId r:id="rId26"/>
  </p:notesMasterIdLst>
  <p:sldIdLst>
    <p:sldId id="440" r:id="rId6"/>
    <p:sldId id="423" r:id="rId7"/>
    <p:sldId id="424" r:id="rId8"/>
    <p:sldId id="425" r:id="rId9"/>
    <p:sldId id="418" r:id="rId10"/>
    <p:sldId id="420" r:id="rId11"/>
    <p:sldId id="422" r:id="rId12"/>
    <p:sldId id="437" r:id="rId13"/>
    <p:sldId id="438" r:id="rId14"/>
    <p:sldId id="439" r:id="rId15"/>
    <p:sldId id="426" r:id="rId16"/>
    <p:sldId id="427" r:id="rId17"/>
    <p:sldId id="428" r:id="rId18"/>
    <p:sldId id="430" r:id="rId19"/>
    <p:sldId id="431" r:id="rId20"/>
    <p:sldId id="432" r:id="rId21"/>
    <p:sldId id="433" r:id="rId22"/>
    <p:sldId id="434" r:id="rId23"/>
    <p:sldId id="435" r:id="rId24"/>
    <p:sldId id="436" r:id="rId25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8B"/>
    <a:srgbClr val="00D661"/>
    <a:srgbClr val="91DBB6"/>
    <a:srgbClr val="99FF66"/>
    <a:srgbClr val="00CC66"/>
    <a:srgbClr val="66FF99"/>
    <a:srgbClr val="00F6B6"/>
    <a:srgbClr val="5DFFFF"/>
    <a:srgbClr val="66FFCC"/>
    <a:srgbClr val="71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79A23-C0E4-49F9-B1BB-49FE8E6DE43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0174A6B-D8E3-4657-9112-900A1352216A}">
      <dgm:prSet phldrT="[Text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1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41DE8B-53D1-45D8-BA66-9E8A0AAB95CA}" type="parTrans" cxnId="{AE464FFC-9789-401E-82ED-BAE727F444FB}">
      <dgm:prSet/>
      <dgm:spPr/>
      <dgm:t>
        <a:bodyPr/>
        <a:lstStyle/>
        <a:p>
          <a:endParaRPr lang="th-TH"/>
        </a:p>
      </dgm:t>
    </dgm:pt>
    <dgm:pt modelId="{A0D1D46F-B32E-454C-B0B2-46007CBABF93}" type="sibTrans" cxnId="{AE464FFC-9789-401E-82ED-BAE727F444FB}">
      <dgm:prSet/>
      <dgm:spPr/>
      <dgm:t>
        <a:bodyPr/>
        <a:lstStyle/>
        <a:p>
          <a:endParaRPr lang="th-TH"/>
        </a:p>
      </dgm:t>
    </dgm:pt>
    <dgm:pt modelId="{E8AA16A8-7413-4C06-A27C-58AB2944D1EA}">
      <dgm:prSet phldrT="[Text]" custT="1"/>
      <dgm:spPr/>
      <dgm:t>
        <a:bodyPr/>
        <a:lstStyle/>
        <a:p>
          <a:r>
            <a:rPr lang="en-US" sz="2600" dirty="0" smtClean="0"/>
            <a:t> 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ความสามารถขององค์กร (</a:t>
          </a:r>
          <a:r>
            <a: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20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คะแนน)</a:t>
          </a:r>
          <a:endParaRPr lang="th-TH" sz="2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D0FBC0-4B4E-4690-A65F-4FA1A04A38EB}" type="parTrans" cxnId="{9E52746C-D113-4EF1-B0BC-1B5B3D178E66}">
      <dgm:prSet/>
      <dgm:spPr/>
      <dgm:t>
        <a:bodyPr/>
        <a:lstStyle/>
        <a:p>
          <a:endParaRPr lang="th-TH"/>
        </a:p>
      </dgm:t>
    </dgm:pt>
    <dgm:pt modelId="{434D525E-60C6-419B-8BB6-32E04CDD50BC}" type="sibTrans" cxnId="{9E52746C-D113-4EF1-B0BC-1B5B3D178E66}">
      <dgm:prSet/>
      <dgm:spPr/>
      <dgm:t>
        <a:bodyPr/>
        <a:lstStyle/>
        <a:p>
          <a:endParaRPr lang="th-TH"/>
        </a:p>
      </dgm:t>
    </dgm:pt>
    <dgm:pt modelId="{566ACC3D-89E0-4C9E-A717-BB523F744C9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กำหนดนโยบาย/ทิศทางการมีส่วนร่วมของประชาชนในการบริหารราชการ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</a:endParaRPr>
        </a:p>
      </dgm:t>
    </dgm:pt>
    <dgm:pt modelId="{C47229EC-BC66-41E3-8E99-9888A37C3622}" type="parTrans" cxnId="{7218EC91-8DA6-404D-9B9C-F334AF7139DB}">
      <dgm:prSet/>
      <dgm:spPr/>
      <dgm:t>
        <a:bodyPr/>
        <a:lstStyle/>
        <a:p>
          <a:endParaRPr lang="th-TH"/>
        </a:p>
      </dgm:t>
    </dgm:pt>
    <dgm:pt modelId="{97BB7A78-365F-4303-B399-1FD96D3CBD62}" type="sibTrans" cxnId="{7218EC91-8DA6-404D-9B9C-F334AF7139DB}">
      <dgm:prSet/>
      <dgm:spPr/>
      <dgm:t>
        <a:bodyPr/>
        <a:lstStyle/>
        <a:p>
          <a:endParaRPr lang="th-TH"/>
        </a:p>
      </dgm:t>
    </dgm:pt>
    <dgm:pt modelId="{94649CF1-2498-4B76-9D02-9AFA670B3AFC}">
      <dgm:prSet phldrT="[Text]"/>
      <dgm:spPr>
        <a:solidFill>
          <a:srgbClr val="33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2</a:t>
          </a:r>
          <a:endParaRPr lang="th-TH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9CB60E-4984-4EF7-AFA9-88ED69E0B017}" type="parTrans" cxnId="{5D17AA3A-894F-4180-A688-A54B91CA9B71}">
      <dgm:prSet/>
      <dgm:spPr/>
      <dgm:t>
        <a:bodyPr/>
        <a:lstStyle/>
        <a:p>
          <a:endParaRPr lang="th-TH"/>
        </a:p>
      </dgm:t>
    </dgm:pt>
    <dgm:pt modelId="{17B65AF1-C305-4648-84F9-777AA016D976}" type="sibTrans" cxnId="{5D17AA3A-894F-4180-A688-A54B91CA9B71}">
      <dgm:prSet/>
      <dgm:spPr/>
      <dgm:t>
        <a:bodyPr/>
        <a:lstStyle/>
        <a:p>
          <a:endParaRPr lang="th-TH"/>
        </a:p>
      </dgm:t>
    </dgm:pt>
    <dgm:pt modelId="{88E50167-8302-4901-A238-29F708288076}">
      <dgm:prSet phldrT="[Text]" custT="1"/>
      <dgm:spPr/>
      <dgm:t>
        <a:bodyPr/>
        <a:lstStyle/>
        <a:p>
          <a:r>
            <a:rPr lang="th-TH" sz="2800" dirty="0" smtClean="0"/>
            <a:t> 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การจัดทำแผนพัฒนาจังหวัด/ยุทธศาสตร์จังหวัดแบบมีส่วนร่วม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20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คะแนน)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45A690-BF59-4B7F-9E58-85655FF2B483}" type="parTrans" cxnId="{F66F5186-52A4-41A1-8826-C8F9DDBD2998}">
      <dgm:prSet/>
      <dgm:spPr/>
      <dgm:t>
        <a:bodyPr/>
        <a:lstStyle/>
        <a:p>
          <a:endParaRPr lang="th-TH"/>
        </a:p>
      </dgm:t>
    </dgm:pt>
    <dgm:pt modelId="{4A1013F8-868D-4131-AE46-4E2D3A344171}" type="sibTrans" cxnId="{F66F5186-52A4-41A1-8826-C8F9DDBD2998}">
      <dgm:prSet/>
      <dgm:spPr/>
      <dgm:t>
        <a:bodyPr/>
        <a:lstStyle/>
        <a:p>
          <a:endParaRPr lang="th-TH"/>
        </a:p>
      </dgm:t>
    </dgm:pt>
    <dgm:pt modelId="{797790E9-0D7A-470E-87FD-BEA749AB5823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ร้อยละของโครงการที่ผ่านเวทีประชาคมและปรากฏอยู่ในแผนพัฒนาจังหวัด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33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20ED44-8772-475A-A619-70DD44D3DFC4}" type="parTrans" cxnId="{BD1DD30E-BCA6-4289-871B-C79DD531306D}">
      <dgm:prSet/>
      <dgm:spPr/>
      <dgm:t>
        <a:bodyPr/>
        <a:lstStyle/>
        <a:p>
          <a:endParaRPr lang="th-TH"/>
        </a:p>
      </dgm:t>
    </dgm:pt>
    <dgm:pt modelId="{8B364D0F-8584-4202-A83C-E795B2E1A6A1}" type="sibTrans" cxnId="{BD1DD30E-BCA6-4289-871B-C79DD531306D}">
      <dgm:prSet/>
      <dgm:spPr/>
      <dgm:t>
        <a:bodyPr/>
        <a:lstStyle/>
        <a:p>
          <a:endParaRPr lang="th-TH"/>
        </a:p>
      </dgm:t>
    </dgm:pt>
    <dgm:pt modelId="{E1821987-7EBF-4C87-846F-67DD21608C97}">
      <dgm:prSet phldrT="[Text]"/>
      <dgm:spPr>
        <a:solidFill>
          <a:srgbClr val="0066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มิติที่</a:t>
          </a:r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3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670350-2F59-4DA7-961C-483806447687}" type="parTrans" cxnId="{AE4E6C13-A779-45FD-9102-3ED3236395E3}">
      <dgm:prSet/>
      <dgm:spPr/>
      <dgm:t>
        <a:bodyPr/>
        <a:lstStyle/>
        <a:p>
          <a:endParaRPr lang="th-TH"/>
        </a:p>
      </dgm:t>
    </dgm:pt>
    <dgm:pt modelId="{36527A3B-9987-4BE4-B453-C671B662343A}" type="sibTrans" cxnId="{AE4E6C13-A779-45FD-9102-3ED3236395E3}">
      <dgm:prSet/>
      <dgm:spPr/>
      <dgm:t>
        <a:bodyPr/>
        <a:lstStyle/>
        <a:p>
          <a:endParaRPr lang="th-TH"/>
        </a:p>
      </dgm:t>
    </dgm:pt>
    <dgm:pt modelId="{77B8D45D-ADE9-48E9-8925-5B0372890772}">
      <dgm:prSet phldrT="[Text]" custT="1"/>
      <dgm:spPr/>
      <dgm:t>
        <a:bodyPr/>
        <a:lstStyle/>
        <a:p>
          <a:r>
            <a:rPr lang="en-US" sz="2800" dirty="0" smtClean="0"/>
            <a:t> 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กระบวนการมีส่วนร่วมในการบริหารราชการอย่างเป็นรูปธรรม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60 </a:t>
          </a:r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คะแนน)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B4C462-F701-437F-A5DF-6FAE5AA6AA25}" type="parTrans" cxnId="{BD28C864-0C92-4C40-97B9-230C94AC527A}">
      <dgm:prSet/>
      <dgm:spPr/>
      <dgm:t>
        <a:bodyPr/>
        <a:lstStyle/>
        <a:p>
          <a:endParaRPr lang="th-TH"/>
        </a:p>
      </dgm:t>
    </dgm:pt>
    <dgm:pt modelId="{70622272-923C-4A1B-A53A-F5262B781ACB}" type="sibTrans" cxnId="{BD28C864-0C92-4C40-97B9-230C94AC527A}">
      <dgm:prSet/>
      <dgm:spPr/>
      <dgm:t>
        <a:bodyPr/>
        <a:lstStyle/>
        <a:p>
          <a:endParaRPr lang="th-TH"/>
        </a:p>
      </dgm:t>
    </dgm:pt>
    <dgm:pt modelId="{161B20F1-3CDD-487D-9E77-CB69EDAC3EF0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การเปิดให้ประชาชนเข้ามามีส่วนร่วมในการสร้างความโปร่งใสในการบริหารราชการ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304C9C-EED8-439D-87AA-A0EFA41E0237}" type="parTrans" cxnId="{BCAE5470-F491-45C6-9A4F-73C7A6594AB4}">
      <dgm:prSet/>
      <dgm:spPr/>
      <dgm:t>
        <a:bodyPr/>
        <a:lstStyle/>
        <a:p>
          <a:endParaRPr lang="th-TH"/>
        </a:p>
      </dgm:t>
    </dgm:pt>
    <dgm:pt modelId="{A7622DE4-CB50-4945-9515-4636FC757A36}" type="sibTrans" cxnId="{BCAE5470-F491-45C6-9A4F-73C7A6594AB4}">
      <dgm:prSet/>
      <dgm:spPr/>
      <dgm:t>
        <a:bodyPr/>
        <a:lstStyle/>
        <a:p>
          <a:endParaRPr lang="th-TH"/>
        </a:p>
      </dgm:t>
    </dgm:pt>
    <dgm:pt modelId="{37A1867A-E64B-4BB5-B7B6-3A5F52711B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การ</a:t>
          </a:r>
          <a:r>
            <a:rPr lang="th-TH" sz="2000" b="1" dirty="0" err="1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ร้างระบบ/วิธีการปฏิบัติงานเพื่อส่งเสริมวัฒนธรรมและค่านิยมของหน่วยงาน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</a:endParaRPr>
        </a:p>
      </dgm:t>
    </dgm:pt>
    <dgm:pt modelId="{53A4D292-53E2-4FE6-A8D7-E79162A3016B}" type="parTrans" cxnId="{8DA7C366-6465-4DFF-9B96-0B8A0F3218E4}">
      <dgm:prSet/>
      <dgm:spPr/>
      <dgm:t>
        <a:bodyPr/>
        <a:lstStyle/>
        <a:p>
          <a:endParaRPr lang="th-TH"/>
        </a:p>
      </dgm:t>
    </dgm:pt>
    <dgm:pt modelId="{FF1E4B10-8EFA-4278-B89D-14358E8095E6}" type="sibTrans" cxnId="{8DA7C366-6465-4DFF-9B96-0B8A0F3218E4}">
      <dgm:prSet/>
      <dgm:spPr/>
      <dgm:t>
        <a:bodyPr/>
        <a:lstStyle/>
        <a:p>
          <a:endParaRPr lang="th-TH"/>
        </a:p>
      </dgm:t>
    </dgm:pt>
    <dgm:pt modelId="{D1AC730F-8BEF-453A-AD41-2EFD6E34228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การมีกลไกหรือหน่วยงานรองรับ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</a:endParaRPr>
        </a:p>
      </dgm:t>
    </dgm:pt>
    <dgm:pt modelId="{9E066B99-7FAB-4E1D-8686-EB95DBFFCD90}" type="parTrans" cxnId="{65DF1A36-A684-4BD6-A6E0-25077CEFAD46}">
      <dgm:prSet/>
      <dgm:spPr/>
      <dgm:t>
        <a:bodyPr/>
        <a:lstStyle/>
        <a:p>
          <a:endParaRPr lang="th-TH"/>
        </a:p>
      </dgm:t>
    </dgm:pt>
    <dgm:pt modelId="{0448233E-485C-443C-B0D4-938452671CB3}" type="sibTrans" cxnId="{65DF1A36-A684-4BD6-A6E0-25077CEFAD46}">
      <dgm:prSet/>
      <dgm:spPr/>
      <dgm:t>
        <a:bodyPr/>
        <a:lstStyle/>
        <a:p>
          <a:endParaRPr lang="th-TH"/>
        </a:p>
      </dgm:t>
    </dgm:pt>
    <dgm:pt modelId="{28C34C2E-1CC6-4B9A-A87B-DED4CC5A9C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การสนับสนุนการทำงานของภาคประชาชน/ประชาสังคม/ภาคเอกชน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</a:endParaRPr>
        </a:p>
      </dgm:t>
    </dgm:pt>
    <dgm:pt modelId="{183B25B2-596A-4D2A-A995-892960BDD421}" type="parTrans" cxnId="{B0C991CC-B322-484C-B3EE-139F80E5C608}">
      <dgm:prSet/>
      <dgm:spPr/>
      <dgm:t>
        <a:bodyPr/>
        <a:lstStyle/>
        <a:p>
          <a:endParaRPr lang="th-TH"/>
        </a:p>
      </dgm:t>
    </dgm:pt>
    <dgm:pt modelId="{40F49C4E-9505-4192-BFA2-8F1379A6E7E9}" type="sibTrans" cxnId="{B0C991CC-B322-484C-B3EE-139F80E5C608}">
      <dgm:prSet/>
      <dgm:spPr/>
      <dgm:t>
        <a:bodyPr/>
        <a:lstStyle/>
        <a:p>
          <a:endParaRPr lang="th-TH"/>
        </a:p>
      </dgm:t>
    </dgm:pt>
    <dgm:pt modelId="{3E036E47-8A20-4112-9CFB-1D6D4CF47E6C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การมีส่วนร่วมของประชาชนในการจัดทำแผนพัฒนาจังหวัด/ยุทธศาสตร์จังหวัด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405CE2-6D35-4858-AE10-972FAB368029}" type="parTrans" cxnId="{A967974B-0318-49CE-BC91-5D6A94600DC3}">
      <dgm:prSet/>
      <dgm:spPr/>
      <dgm:t>
        <a:bodyPr/>
        <a:lstStyle/>
        <a:p>
          <a:endParaRPr lang="th-TH"/>
        </a:p>
      </dgm:t>
    </dgm:pt>
    <dgm:pt modelId="{205C609E-1CAE-4193-A671-77F037C048C9}" type="sibTrans" cxnId="{A967974B-0318-49CE-BC91-5D6A94600DC3}">
      <dgm:prSet/>
      <dgm:spPr/>
      <dgm:t>
        <a:bodyPr/>
        <a:lstStyle/>
        <a:p>
          <a:endParaRPr lang="th-TH"/>
        </a:p>
      </dgm:t>
    </dgm:pt>
    <dgm:pt modelId="{D54A135C-02F8-43B4-874B-D696363599CB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ขับเคลื่อนแผนพัฒนาจังหวัด/แผนยุทธศาสตร์จังหวัดที่เกิดจากการมีส่วนร่วมของประชาชนไปสู่การปฏิบัติ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E617A2-F99A-4092-9F0C-1DB0DEEE1C6C}" type="parTrans" cxnId="{5DD6FCBC-D160-4FAA-8EA7-F5FBDD81C9BB}">
      <dgm:prSet/>
      <dgm:spPr/>
      <dgm:t>
        <a:bodyPr/>
        <a:lstStyle/>
        <a:p>
          <a:endParaRPr lang="th-TH"/>
        </a:p>
      </dgm:t>
    </dgm:pt>
    <dgm:pt modelId="{DD0E4AF4-2D50-4952-8CE3-4E03B5C5A0AB}" type="sibTrans" cxnId="{5DD6FCBC-D160-4FAA-8EA7-F5FBDD81C9BB}">
      <dgm:prSet/>
      <dgm:spPr/>
      <dgm:t>
        <a:bodyPr/>
        <a:lstStyle/>
        <a:p>
          <a:endParaRPr lang="th-TH"/>
        </a:p>
      </dgm:t>
    </dgm:pt>
    <dgm:pt modelId="{427DFE3C-0F3B-49CE-8361-52AADCEA9226}">
      <dgm:prSet phldrT="[Text]" custT="1"/>
      <dgm:spPr/>
      <dgm:t>
        <a:bodyPr/>
        <a:lstStyle/>
        <a:p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5833AD-00C2-458A-884C-CFC4C982443B}" type="parTrans" cxnId="{796E1145-29BA-4CC1-AE80-F25138CABA86}">
      <dgm:prSet/>
      <dgm:spPr/>
      <dgm:t>
        <a:bodyPr/>
        <a:lstStyle/>
        <a:p>
          <a:endParaRPr lang="th-TH"/>
        </a:p>
      </dgm:t>
    </dgm:pt>
    <dgm:pt modelId="{0FE43363-394A-4D30-A873-DD3B90FDECFA}" type="sibTrans" cxnId="{796E1145-29BA-4CC1-AE80-F25138CABA86}">
      <dgm:prSet/>
      <dgm:spPr/>
      <dgm:t>
        <a:bodyPr/>
        <a:lstStyle/>
        <a:p>
          <a:endParaRPr lang="th-TH"/>
        </a:p>
      </dgm:t>
    </dgm:pt>
    <dgm:pt modelId="{3B25DAA4-F233-4212-B47B-9F19BA24649D}">
      <dgm:prSet phldrT="[Text]" custT="1"/>
      <dgm:spPr/>
      <dgm:t>
        <a:bodyPr/>
        <a:lstStyle/>
        <a:p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E86826-EDCD-4C0D-A22D-9CB9C2CE188E}" type="parTrans" cxnId="{00EC06EC-2D38-4B24-89FC-03E561B0052B}">
      <dgm:prSet/>
      <dgm:spPr/>
      <dgm:t>
        <a:bodyPr/>
        <a:lstStyle/>
        <a:p>
          <a:endParaRPr lang="th-TH"/>
        </a:p>
      </dgm:t>
    </dgm:pt>
    <dgm:pt modelId="{E1572021-0D85-4F30-BE76-165867B2D7EF}" type="sibTrans" cxnId="{00EC06EC-2D38-4B24-89FC-03E561B0052B}">
      <dgm:prSet/>
      <dgm:spPr/>
      <dgm:t>
        <a:bodyPr/>
        <a:lstStyle/>
        <a:p>
          <a:endParaRPr lang="th-TH"/>
        </a:p>
      </dgm:t>
    </dgm:pt>
    <dgm:pt modelId="{7344D22A-C695-4C87-A941-C11D49085A4F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มีระบบและกลไกให้ประชาชนและผู้มีส่วนได้ส่วนเสียเข้ามาร่วมในการติดตามประเมินผลโครงการ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D83C0B-26B6-4D49-A918-99A8F0C402CD}" type="parTrans" cxnId="{8542D637-D042-48E7-BA74-78AE3644EB2A}">
      <dgm:prSet/>
      <dgm:spPr/>
      <dgm:t>
        <a:bodyPr/>
        <a:lstStyle/>
        <a:p>
          <a:endParaRPr lang="th-TH"/>
        </a:p>
      </dgm:t>
    </dgm:pt>
    <dgm:pt modelId="{E60B7683-D90E-4D40-831B-F9F499FA56D0}" type="sibTrans" cxnId="{8542D637-D042-48E7-BA74-78AE3644EB2A}">
      <dgm:prSet/>
      <dgm:spPr/>
      <dgm:t>
        <a:bodyPr/>
        <a:lstStyle/>
        <a:p>
          <a:endParaRPr lang="th-TH"/>
        </a:p>
      </dgm:t>
    </dgm:pt>
    <dgm:pt modelId="{6AE56A23-4A22-45E5-9629-532EA7EC763A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การประเมินผลการดำเนินโครงการเพื่อส่งเสริมการทำงานร่วมกับภาคส่วนอื่นแบบหุ้นส่วนความร่วมมือ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45</a:t>
          </a:r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7C69BE-69E2-4D1D-8729-4B79B43112FC}" type="parTrans" cxnId="{1A33BAE0-5DA4-44B1-9ACB-4ECE932422B4}">
      <dgm:prSet/>
      <dgm:spPr/>
      <dgm:t>
        <a:bodyPr/>
        <a:lstStyle/>
        <a:p>
          <a:endParaRPr lang="th-TH"/>
        </a:p>
      </dgm:t>
    </dgm:pt>
    <dgm:pt modelId="{E4C06904-39B3-4BCE-9690-27F738AFA1A3}" type="sibTrans" cxnId="{1A33BAE0-5DA4-44B1-9ACB-4ECE932422B4}">
      <dgm:prSet/>
      <dgm:spPr/>
      <dgm:t>
        <a:bodyPr/>
        <a:lstStyle/>
        <a:p>
          <a:endParaRPr lang="th-TH"/>
        </a:p>
      </dgm:t>
    </dgm:pt>
    <dgm:pt modelId="{0B2F3E1A-351F-47E0-81C5-A337FEFEF567}">
      <dgm:prSet phldrT="[Text]" custT="1"/>
      <dgm:spPr/>
      <dgm:t>
        <a:bodyPr/>
        <a:lstStyle/>
        <a:p>
          <a:r>
            <a:rPr lang="th-TH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ระดับความพึงพอใจของภาคประชาชนและภาคส่วนต่างๆที่เกี่ยวข้อง (</a:t>
          </a:r>
          <a:r>
            <a:rPr lang="en-US" sz="2000" b="1" dirty="0" smtClean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10)</a:t>
          </a:r>
          <a:endParaRPr lang="th-TH" sz="2000" b="1" dirty="0">
            <a:solidFill>
              <a:srgbClr val="0033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30B5AB-27C8-4D7B-AA4C-CA696C4280F8}" type="parTrans" cxnId="{C7F723CC-5091-4BBB-99DC-9E36F9B84EFF}">
      <dgm:prSet/>
      <dgm:spPr/>
      <dgm:t>
        <a:bodyPr/>
        <a:lstStyle/>
        <a:p>
          <a:endParaRPr lang="th-TH"/>
        </a:p>
      </dgm:t>
    </dgm:pt>
    <dgm:pt modelId="{37ED668C-DD3C-40DC-B2CC-66CB1D11C160}" type="sibTrans" cxnId="{C7F723CC-5091-4BBB-99DC-9E36F9B84EFF}">
      <dgm:prSet/>
      <dgm:spPr/>
      <dgm:t>
        <a:bodyPr/>
        <a:lstStyle/>
        <a:p>
          <a:endParaRPr lang="th-TH"/>
        </a:p>
      </dgm:t>
    </dgm:pt>
    <dgm:pt modelId="{E9D6CCBF-F64D-4E37-8325-4B8A8CA42D4B}" type="pres">
      <dgm:prSet presAssocID="{57379A23-C0E4-49F9-B1BB-49FE8E6DE43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9FAB6044-8EBC-4D54-834C-960B1374DDAA}" type="pres">
      <dgm:prSet presAssocID="{A0174A6B-D8E3-4657-9112-900A1352216A}" presName="composite" presStyleCnt="0"/>
      <dgm:spPr/>
    </dgm:pt>
    <dgm:pt modelId="{ADF73ABD-C6B5-47C8-9736-F5C03AA518C8}" type="pres">
      <dgm:prSet presAssocID="{A0174A6B-D8E3-4657-9112-900A1352216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C99AE2-CC59-483C-8BB4-B8C60705A3B3}" type="pres">
      <dgm:prSet presAssocID="{A0174A6B-D8E3-4657-9112-900A1352216A}" presName="Parent" presStyleLbl="alignNode1" presStyleIdx="0" presStyleCnt="3" custLinFactNeighborY="30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70C8C5-ECB2-4CC6-ABED-DDC8EE7035CD}" type="pres">
      <dgm:prSet presAssocID="{A0174A6B-D8E3-4657-9112-900A1352216A}" presName="Accent" presStyleLbl="parChTrans1D1" presStyleIdx="0" presStyleCnt="3"/>
      <dgm:spPr/>
    </dgm:pt>
    <dgm:pt modelId="{332EB775-E098-46FB-8895-D117CF98AA9C}" type="pres">
      <dgm:prSet presAssocID="{A0174A6B-D8E3-4657-9112-900A1352216A}" presName="Child" presStyleLbl="revTx" presStyleIdx="1" presStyleCnt="6" custScaleY="130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A835EF-8E04-4177-AEA2-F9CCE1B977B5}" type="pres">
      <dgm:prSet presAssocID="{A0D1D46F-B32E-454C-B0B2-46007CBABF93}" presName="sibTrans" presStyleCnt="0"/>
      <dgm:spPr/>
    </dgm:pt>
    <dgm:pt modelId="{106629DC-E4E9-479E-9389-82545AE398A9}" type="pres">
      <dgm:prSet presAssocID="{94649CF1-2498-4B76-9D02-9AFA670B3AFC}" presName="composite" presStyleCnt="0"/>
      <dgm:spPr/>
    </dgm:pt>
    <dgm:pt modelId="{08780A15-3D77-4DE6-B36E-4EFEC61F85C5}" type="pres">
      <dgm:prSet presAssocID="{94649CF1-2498-4B76-9D02-9AFA670B3AFC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CE8ED1-44EB-45C9-9782-F7B9072BB438}" type="pres">
      <dgm:prSet presAssocID="{94649CF1-2498-4B76-9D02-9AFA670B3AFC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3B3032-D73E-4C28-AE1A-0B0DE4CF7C2B}" type="pres">
      <dgm:prSet presAssocID="{94649CF1-2498-4B76-9D02-9AFA670B3AFC}" presName="Accent" presStyleLbl="parChTrans1D1" presStyleIdx="1" presStyleCnt="3"/>
      <dgm:spPr/>
    </dgm:pt>
    <dgm:pt modelId="{21DB50EF-821D-46EB-8305-6134E2DCD825}" type="pres">
      <dgm:prSet presAssocID="{94649CF1-2498-4B76-9D02-9AFA670B3AFC}" presName="Child" presStyleLbl="revTx" presStyleIdx="3" presStyleCnt="6" custScaleY="134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C0CC3F-A753-4B0F-BDFD-CB458579F315}" type="pres">
      <dgm:prSet presAssocID="{17B65AF1-C305-4648-84F9-777AA016D976}" presName="sibTrans" presStyleCnt="0"/>
      <dgm:spPr/>
    </dgm:pt>
    <dgm:pt modelId="{96F0AA04-BE88-4C13-9A1B-FCA3C831B1F1}" type="pres">
      <dgm:prSet presAssocID="{E1821987-7EBF-4C87-846F-67DD21608C97}" presName="composite" presStyleCnt="0"/>
      <dgm:spPr/>
    </dgm:pt>
    <dgm:pt modelId="{C516A487-10AE-4A1E-BB18-77D328EFA458}" type="pres">
      <dgm:prSet presAssocID="{E1821987-7EBF-4C87-846F-67DD21608C97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C3B95-ACCB-4DB2-BD16-B3DBD36D76F6}" type="pres">
      <dgm:prSet presAssocID="{E1821987-7EBF-4C87-846F-67DD21608C9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89E9AD-AE50-4C48-BEBF-F49C1BE073C0}" type="pres">
      <dgm:prSet presAssocID="{E1821987-7EBF-4C87-846F-67DD21608C97}" presName="Accent" presStyleLbl="parChTrans1D1" presStyleIdx="2" presStyleCnt="3"/>
      <dgm:spPr/>
    </dgm:pt>
    <dgm:pt modelId="{B8C2C76E-C517-4217-8586-10B5C8E20F0F}" type="pres">
      <dgm:prSet presAssocID="{E1821987-7EBF-4C87-846F-67DD21608C9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E646979-27D7-46BE-BCF0-EED5F0A12358}" type="presOf" srcId="{E8AA16A8-7413-4C06-A27C-58AB2944D1EA}" destId="{ADF73ABD-C6B5-47C8-9736-F5C03AA518C8}" srcOrd="0" destOrd="0" presId="urn:microsoft.com/office/officeart/2011/layout/TabList"/>
    <dgm:cxn modelId="{C7F723CC-5091-4BBB-99DC-9E36F9B84EFF}" srcId="{E1821987-7EBF-4C87-846F-67DD21608C97}" destId="{0B2F3E1A-351F-47E0-81C5-A337FEFEF567}" srcOrd="3" destOrd="0" parTransId="{8030B5AB-27C8-4D7B-AA4C-CA696C4280F8}" sibTransId="{37ED668C-DD3C-40DC-B2CC-66CB1D11C160}"/>
    <dgm:cxn modelId="{2EA247BC-9A07-47F6-8B38-968C62B0C871}" type="presOf" srcId="{88E50167-8302-4901-A238-29F708288076}" destId="{08780A15-3D77-4DE6-B36E-4EFEC61F85C5}" srcOrd="0" destOrd="0" presId="urn:microsoft.com/office/officeart/2011/layout/TabList"/>
    <dgm:cxn modelId="{AE4E6C13-A779-45FD-9102-3ED3236395E3}" srcId="{57379A23-C0E4-49F9-B1BB-49FE8E6DE43E}" destId="{E1821987-7EBF-4C87-846F-67DD21608C97}" srcOrd="2" destOrd="0" parTransId="{CF670350-2F59-4DA7-961C-483806447687}" sibTransId="{36527A3B-9987-4BE4-B453-C671B662343A}"/>
    <dgm:cxn modelId="{7218EC91-8DA6-404D-9B9C-F334AF7139DB}" srcId="{A0174A6B-D8E3-4657-9112-900A1352216A}" destId="{566ACC3D-89E0-4C9E-A717-BB523F744C94}" srcOrd="1" destOrd="0" parTransId="{C47229EC-BC66-41E3-8E99-9888A37C3622}" sibTransId="{97BB7A78-365F-4303-B399-1FD96D3CBD62}"/>
    <dgm:cxn modelId="{1358206C-61CA-4661-ABA1-3DC4872BD92E}" type="presOf" srcId="{566ACC3D-89E0-4C9E-A717-BB523F744C94}" destId="{332EB775-E098-46FB-8895-D117CF98AA9C}" srcOrd="0" destOrd="0" presId="urn:microsoft.com/office/officeart/2011/layout/TabList"/>
    <dgm:cxn modelId="{D8A8CE85-7FB7-4CFC-AE48-F4A3CEB805DF}" type="presOf" srcId="{7344D22A-C695-4C87-A941-C11D49085A4F}" destId="{21DB50EF-821D-46EB-8305-6134E2DCD825}" srcOrd="0" destOrd="3" presId="urn:microsoft.com/office/officeart/2011/layout/TabList"/>
    <dgm:cxn modelId="{1A33BAE0-5DA4-44B1-9ACB-4ECE932422B4}" srcId="{E1821987-7EBF-4C87-846F-67DD21608C97}" destId="{6AE56A23-4A22-45E5-9629-532EA7EC763A}" srcOrd="2" destOrd="0" parTransId="{3F7C69BE-69E2-4D1D-8729-4B79B43112FC}" sibTransId="{E4C06904-39B3-4BCE-9690-27F738AFA1A3}"/>
    <dgm:cxn modelId="{F9FA8F30-9311-4A22-A83B-EAF4726A412A}" type="presOf" srcId="{D1AC730F-8BEF-453A-AD41-2EFD6E342280}" destId="{332EB775-E098-46FB-8895-D117CF98AA9C}" srcOrd="0" destOrd="2" presId="urn:microsoft.com/office/officeart/2011/layout/TabList"/>
    <dgm:cxn modelId="{95E84A41-6EB1-4372-8296-4BAA774A0658}" type="presOf" srcId="{57379A23-C0E4-49F9-B1BB-49FE8E6DE43E}" destId="{E9D6CCBF-F64D-4E37-8325-4B8A8CA42D4B}" srcOrd="0" destOrd="0" presId="urn:microsoft.com/office/officeart/2011/layout/TabList"/>
    <dgm:cxn modelId="{44F71A6C-F075-4383-B938-E4A33E0E5CF6}" type="presOf" srcId="{28C34C2E-1CC6-4B9A-A87B-DED4CC5A9C32}" destId="{332EB775-E098-46FB-8895-D117CF98AA9C}" srcOrd="0" destOrd="3" presId="urn:microsoft.com/office/officeart/2011/layout/TabList"/>
    <dgm:cxn modelId="{C721187E-5FD8-470B-AB8F-631F7BB8205C}" type="presOf" srcId="{427DFE3C-0F3B-49CE-8361-52AADCEA9226}" destId="{21DB50EF-821D-46EB-8305-6134E2DCD825}" srcOrd="0" destOrd="5" presId="urn:microsoft.com/office/officeart/2011/layout/TabList"/>
    <dgm:cxn modelId="{5DD6FCBC-D160-4FAA-8EA7-F5FBDD81C9BB}" srcId="{94649CF1-2498-4B76-9D02-9AFA670B3AFC}" destId="{D54A135C-02F8-43B4-874B-D696363599CB}" srcOrd="3" destOrd="0" parTransId="{18E617A2-F99A-4092-9F0C-1DB0DEEE1C6C}" sibTransId="{DD0E4AF4-2D50-4952-8CE3-4E03B5C5A0AB}"/>
    <dgm:cxn modelId="{9E52746C-D113-4EF1-B0BC-1B5B3D178E66}" srcId="{A0174A6B-D8E3-4657-9112-900A1352216A}" destId="{E8AA16A8-7413-4C06-A27C-58AB2944D1EA}" srcOrd="0" destOrd="0" parTransId="{80D0FBC0-4B4E-4690-A65F-4FA1A04A38EB}" sibTransId="{434D525E-60C6-419B-8BB6-32E04CDD50BC}"/>
    <dgm:cxn modelId="{BCAE5470-F491-45C6-9A4F-73C7A6594AB4}" srcId="{E1821987-7EBF-4C87-846F-67DD21608C97}" destId="{161B20F1-3CDD-487D-9E77-CB69EDAC3EF0}" srcOrd="1" destOrd="0" parTransId="{AD304C9C-EED8-439D-87AA-A0EFA41E0237}" sibTransId="{A7622DE4-CB50-4945-9515-4636FC757A36}"/>
    <dgm:cxn modelId="{117069E2-924C-43C6-9B68-3F7E59331117}" type="presOf" srcId="{D54A135C-02F8-43B4-874B-D696363599CB}" destId="{21DB50EF-821D-46EB-8305-6134E2DCD825}" srcOrd="0" destOrd="2" presId="urn:microsoft.com/office/officeart/2011/layout/TabList"/>
    <dgm:cxn modelId="{4101EE98-1D5B-45EF-8873-360AE61A8B15}" type="presOf" srcId="{77B8D45D-ADE9-48E9-8925-5B0372890772}" destId="{C516A487-10AE-4A1E-BB18-77D328EFA458}" srcOrd="0" destOrd="0" presId="urn:microsoft.com/office/officeart/2011/layout/TabList"/>
    <dgm:cxn modelId="{65DF1A36-A684-4BD6-A6E0-25077CEFAD46}" srcId="{A0174A6B-D8E3-4657-9112-900A1352216A}" destId="{D1AC730F-8BEF-453A-AD41-2EFD6E342280}" srcOrd="3" destOrd="0" parTransId="{9E066B99-7FAB-4E1D-8686-EB95DBFFCD90}" sibTransId="{0448233E-485C-443C-B0D4-938452671CB3}"/>
    <dgm:cxn modelId="{6145F118-264D-4F50-BFAD-63BB7ED044F8}" type="presOf" srcId="{3B25DAA4-F233-4212-B47B-9F19BA24649D}" destId="{21DB50EF-821D-46EB-8305-6134E2DCD825}" srcOrd="0" destOrd="4" presId="urn:microsoft.com/office/officeart/2011/layout/TabList"/>
    <dgm:cxn modelId="{B4172D55-23B1-4008-BE13-F31513DFF6A1}" type="presOf" srcId="{94649CF1-2498-4B76-9D02-9AFA670B3AFC}" destId="{23CE8ED1-44EB-45C9-9782-F7B9072BB438}" srcOrd="0" destOrd="0" presId="urn:microsoft.com/office/officeart/2011/layout/TabList"/>
    <dgm:cxn modelId="{AE464FFC-9789-401E-82ED-BAE727F444FB}" srcId="{57379A23-C0E4-49F9-B1BB-49FE8E6DE43E}" destId="{A0174A6B-D8E3-4657-9112-900A1352216A}" srcOrd="0" destOrd="0" parTransId="{C641DE8B-53D1-45D8-BA66-9E8A0AAB95CA}" sibTransId="{A0D1D46F-B32E-454C-B0B2-46007CBABF93}"/>
    <dgm:cxn modelId="{DEDD4BF7-28AE-4038-9073-13273AF30939}" type="presOf" srcId="{6AE56A23-4A22-45E5-9629-532EA7EC763A}" destId="{B8C2C76E-C517-4217-8586-10B5C8E20F0F}" srcOrd="0" destOrd="1" presId="urn:microsoft.com/office/officeart/2011/layout/TabList"/>
    <dgm:cxn modelId="{F66F5186-52A4-41A1-8826-C8F9DDBD2998}" srcId="{94649CF1-2498-4B76-9D02-9AFA670B3AFC}" destId="{88E50167-8302-4901-A238-29F708288076}" srcOrd="0" destOrd="0" parTransId="{E445A690-BF59-4B7F-9E58-85655FF2B483}" sibTransId="{4A1013F8-868D-4131-AE46-4E2D3A344171}"/>
    <dgm:cxn modelId="{BD1DD30E-BCA6-4289-871B-C79DD531306D}" srcId="{94649CF1-2498-4B76-9D02-9AFA670B3AFC}" destId="{797790E9-0D7A-470E-87FD-BEA749AB5823}" srcOrd="1" destOrd="0" parTransId="{5A20ED44-8772-475A-A619-70DD44D3DFC4}" sibTransId="{8B364D0F-8584-4202-A83C-E795B2E1A6A1}"/>
    <dgm:cxn modelId="{BD28C864-0C92-4C40-97B9-230C94AC527A}" srcId="{E1821987-7EBF-4C87-846F-67DD21608C97}" destId="{77B8D45D-ADE9-48E9-8925-5B0372890772}" srcOrd="0" destOrd="0" parTransId="{C4B4C462-F701-437F-A5DF-6FAE5AA6AA25}" sibTransId="{70622272-923C-4A1B-A53A-F5262B781ACB}"/>
    <dgm:cxn modelId="{821A0DF7-D329-4A22-8D21-0C10DCB6C62D}" type="presOf" srcId="{0B2F3E1A-351F-47E0-81C5-A337FEFEF567}" destId="{B8C2C76E-C517-4217-8586-10B5C8E20F0F}" srcOrd="0" destOrd="2" presId="urn:microsoft.com/office/officeart/2011/layout/TabList"/>
    <dgm:cxn modelId="{52F6AF17-3A56-4212-8306-A478B311053F}" type="presOf" srcId="{161B20F1-3CDD-487D-9E77-CB69EDAC3EF0}" destId="{B8C2C76E-C517-4217-8586-10B5C8E20F0F}" srcOrd="0" destOrd="0" presId="urn:microsoft.com/office/officeart/2011/layout/TabList"/>
    <dgm:cxn modelId="{5D17AA3A-894F-4180-A688-A54B91CA9B71}" srcId="{57379A23-C0E4-49F9-B1BB-49FE8E6DE43E}" destId="{94649CF1-2498-4B76-9D02-9AFA670B3AFC}" srcOrd="1" destOrd="0" parTransId="{489CB60E-4984-4EF7-AFA9-88ED69E0B017}" sibTransId="{17B65AF1-C305-4648-84F9-777AA016D976}"/>
    <dgm:cxn modelId="{D27A5028-4CDD-4CF7-8B5A-0C79FFD62A6D}" type="presOf" srcId="{37A1867A-E64B-4BB5-B7B6-3A5F52711B3B}" destId="{332EB775-E098-46FB-8895-D117CF98AA9C}" srcOrd="0" destOrd="1" presId="urn:microsoft.com/office/officeart/2011/layout/TabList"/>
    <dgm:cxn modelId="{796E1145-29BA-4CC1-AE80-F25138CABA86}" srcId="{94649CF1-2498-4B76-9D02-9AFA670B3AFC}" destId="{427DFE3C-0F3B-49CE-8361-52AADCEA9226}" srcOrd="6" destOrd="0" parTransId="{4A5833AD-00C2-458A-884C-CFC4C982443B}" sibTransId="{0FE43363-394A-4D30-A873-DD3B90FDECFA}"/>
    <dgm:cxn modelId="{4D494281-F9F7-4CAC-8959-9676572FFCC6}" type="presOf" srcId="{E1821987-7EBF-4C87-846F-67DD21608C97}" destId="{CB6C3B95-ACCB-4DB2-BD16-B3DBD36D76F6}" srcOrd="0" destOrd="0" presId="urn:microsoft.com/office/officeart/2011/layout/TabList"/>
    <dgm:cxn modelId="{8DA7C366-6465-4DFF-9B96-0B8A0F3218E4}" srcId="{A0174A6B-D8E3-4657-9112-900A1352216A}" destId="{37A1867A-E64B-4BB5-B7B6-3A5F52711B3B}" srcOrd="2" destOrd="0" parTransId="{53A4D292-53E2-4FE6-A8D7-E79162A3016B}" sibTransId="{FF1E4B10-8EFA-4278-B89D-14358E8095E6}"/>
    <dgm:cxn modelId="{3F03D6B9-AA67-4795-8FCA-0C53DB511C0E}" type="presOf" srcId="{3E036E47-8A20-4112-9CFB-1D6D4CF47E6C}" destId="{21DB50EF-821D-46EB-8305-6134E2DCD825}" srcOrd="0" destOrd="1" presId="urn:microsoft.com/office/officeart/2011/layout/TabList"/>
    <dgm:cxn modelId="{8C5B6873-0F94-4523-8B69-F145689147E6}" type="presOf" srcId="{797790E9-0D7A-470E-87FD-BEA749AB5823}" destId="{21DB50EF-821D-46EB-8305-6134E2DCD825}" srcOrd="0" destOrd="0" presId="urn:microsoft.com/office/officeart/2011/layout/TabList"/>
    <dgm:cxn modelId="{8542D637-D042-48E7-BA74-78AE3644EB2A}" srcId="{94649CF1-2498-4B76-9D02-9AFA670B3AFC}" destId="{7344D22A-C695-4C87-A941-C11D49085A4F}" srcOrd="4" destOrd="0" parTransId="{F5D83C0B-26B6-4D49-A918-99A8F0C402CD}" sibTransId="{E60B7683-D90E-4D40-831B-F9F499FA56D0}"/>
    <dgm:cxn modelId="{A967974B-0318-49CE-BC91-5D6A94600DC3}" srcId="{94649CF1-2498-4B76-9D02-9AFA670B3AFC}" destId="{3E036E47-8A20-4112-9CFB-1D6D4CF47E6C}" srcOrd="2" destOrd="0" parTransId="{2B405CE2-6D35-4858-AE10-972FAB368029}" sibTransId="{205C609E-1CAE-4193-A671-77F037C048C9}"/>
    <dgm:cxn modelId="{655BBEB1-6D77-4C2E-BFA6-A655A7E9C3B4}" type="presOf" srcId="{A0174A6B-D8E3-4657-9112-900A1352216A}" destId="{DDC99AE2-CC59-483C-8BB4-B8C60705A3B3}" srcOrd="0" destOrd="0" presId="urn:microsoft.com/office/officeart/2011/layout/TabList"/>
    <dgm:cxn modelId="{00EC06EC-2D38-4B24-89FC-03E561B0052B}" srcId="{94649CF1-2498-4B76-9D02-9AFA670B3AFC}" destId="{3B25DAA4-F233-4212-B47B-9F19BA24649D}" srcOrd="5" destOrd="0" parTransId="{0CE86826-EDCD-4C0D-A22D-9CB9C2CE188E}" sibTransId="{E1572021-0D85-4F30-BE76-165867B2D7EF}"/>
    <dgm:cxn modelId="{B0C991CC-B322-484C-B3EE-139F80E5C608}" srcId="{A0174A6B-D8E3-4657-9112-900A1352216A}" destId="{28C34C2E-1CC6-4B9A-A87B-DED4CC5A9C32}" srcOrd="4" destOrd="0" parTransId="{183B25B2-596A-4D2A-A995-892960BDD421}" sibTransId="{40F49C4E-9505-4192-BFA2-8F1379A6E7E9}"/>
    <dgm:cxn modelId="{D69DA0A5-EF88-446D-A878-EEA9232D9A16}" type="presParOf" srcId="{E9D6CCBF-F64D-4E37-8325-4B8A8CA42D4B}" destId="{9FAB6044-8EBC-4D54-834C-960B1374DDAA}" srcOrd="0" destOrd="0" presId="urn:microsoft.com/office/officeart/2011/layout/TabList"/>
    <dgm:cxn modelId="{CEA32B87-293C-4C79-9A42-8B499B26B50A}" type="presParOf" srcId="{9FAB6044-8EBC-4D54-834C-960B1374DDAA}" destId="{ADF73ABD-C6B5-47C8-9736-F5C03AA518C8}" srcOrd="0" destOrd="0" presId="urn:microsoft.com/office/officeart/2011/layout/TabList"/>
    <dgm:cxn modelId="{B6BDB28E-D193-4F73-8F8F-07ACEEEEF7CD}" type="presParOf" srcId="{9FAB6044-8EBC-4D54-834C-960B1374DDAA}" destId="{DDC99AE2-CC59-483C-8BB4-B8C60705A3B3}" srcOrd="1" destOrd="0" presId="urn:microsoft.com/office/officeart/2011/layout/TabList"/>
    <dgm:cxn modelId="{770BF383-63CB-41BD-A604-7FE1AA5CC723}" type="presParOf" srcId="{9FAB6044-8EBC-4D54-834C-960B1374DDAA}" destId="{8970C8C5-ECB2-4CC6-ABED-DDC8EE7035CD}" srcOrd="2" destOrd="0" presId="urn:microsoft.com/office/officeart/2011/layout/TabList"/>
    <dgm:cxn modelId="{820F9B78-8BF8-41EF-9AA7-CE2E4D060476}" type="presParOf" srcId="{E9D6CCBF-F64D-4E37-8325-4B8A8CA42D4B}" destId="{332EB775-E098-46FB-8895-D117CF98AA9C}" srcOrd="1" destOrd="0" presId="urn:microsoft.com/office/officeart/2011/layout/TabList"/>
    <dgm:cxn modelId="{5D898779-2FE2-4DF6-B03B-2A976C525ED2}" type="presParOf" srcId="{E9D6CCBF-F64D-4E37-8325-4B8A8CA42D4B}" destId="{AEA835EF-8E04-4177-AEA2-F9CCE1B977B5}" srcOrd="2" destOrd="0" presId="urn:microsoft.com/office/officeart/2011/layout/TabList"/>
    <dgm:cxn modelId="{7EE69E65-72DD-4E06-9B1A-F09268BCBDD4}" type="presParOf" srcId="{E9D6CCBF-F64D-4E37-8325-4B8A8CA42D4B}" destId="{106629DC-E4E9-479E-9389-82545AE398A9}" srcOrd="3" destOrd="0" presId="urn:microsoft.com/office/officeart/2011/layout/TabList"/>
    <dgm:cxn modelId="{2594AF98-1C24-4444-8592-87FB548CECCA}" type="presParOf" srcId="{106629DC-E4E9-479E-9389-82545AE398A9}" destId="{08780A15-3D77-4DE6-B36E-4EFEC61F85C5}" srcOrd="0" destOrd="0" presId="urn:microsoft.com/office/officeart/2011/layout/TabList"/>
    <dgm:cxn modelId="{D30540FD-A424-404D-B903-688771F4C142}" type="presParOf" srcId="{106629DC-E4E9-479E-9389-82545AE398A9}" destId="{23CE8ED1-44EB-45C9-9782-F7B9072BB438}" srcOrd="1" destOrd="0" presId="urn:microsoft.com/office/officeart/2011/layout/TabList"/>
    <dgm:cxn modelId="{63F52E75-91E2-4D3B-B070-B89BDF70EDB1}" type="presParOf" srcId="{106629DC-E4E9-479E-9389-82545AE398A9}" destId="{893B3032-D73E-4C28-AE1A-0B0DE4CF7C2B}" srcOrd="2" destOrd="0" presId="urn:microsoft.com/office/officeart/2011/layout/TabList"/>
    <dgm:cxn modelId="{C104E537-79D9-4111-90E0-24BF0E26C75F}" type="presParOf" srcId="{E9D6CCBF-F64D-4E37-8325-4B8A8CA42D4B}" destId="{21DB50EF-821D-46EB-8305-6134E2DCD825}" srcOrd="4" destOrd="0" presId="urn:microsoft.com/office/officeart/2011/layout/TabList"/>
    <dgm:cxn modelId="{B073BE65-6ED9-4839-B89C-1618E71A59EB}" type="presParOf" srcId="{E9D6CCBF-F64D-4E37-8325-4B8A8CA42D4B}" destId="{A3C0CC3F-A753-4B0F-BDFD-CB458579F315}" srcOrd="5" destOrd="0" presId="urn:microsoft.com/office/officeart/2011/layout/TabList"/>
    <dgm:cxn modelId="{44942514-85AE-4AB6-AB61-A41BAE9B594C}" type="presParOf" srcId="{E9D6CCBF-F64D-4E37-8325-4B8A8CA42D4B}" destId="{96F0AA04-BE88-4C13-9A1B-FCA3C831B1F1}" srcOrd="6" destOrd="0" presId="urn:microsoft.com/office/officeart/2011/layout/TabList"/>
    <dgm:cxn modelId="{B235E41B-BCFA-47D1-B374-183BBEE7062A}" type="presParOf" srcId="{96F0AA04-BE88-4C13-9A1B-FCA3C831B1F1}" destId="{C516A487-10AE-4A1E-BB18-77D328EFA458}" srcOrd="0" destOrd="0" presId="urn:microsoft.com/office/officeart/2011/layout/TabList"/>
    <dgm:cxn modelId="{DBD25B56-181B-49CE-B25F-A129E656EA7B}" type="presParOf" srcId="{96F0AA04-BE88-4C13-9A1B-FCA3C831B1F1}" destId="{CB6C3B95-ACCB-4DB2-BD16-B3DBD36D76F6}" srcOrd="1" destOrd="0" presId="urn:microsoft.com/office/officeart/2011/layout/TabList"/>
    <dgm:cxn modelId="{6FA1C33C-0ADA-4792-A72E-E7B50FD3397E}" type="presParOf" srcId="{96F0AA04-BE88-4C13-9A1B-FCA3C831B1F1}" destId="{4889E9AD-AE50-4C48-BEBF-F49C1BE073C0}" srcOrd="2" destOrd="0" presId="urn:microsoft.com/office/officeart/2011/layout/TabList"/>
    <dgm:cxn modelId="{4725179D-5D76-44E5-B4B7-3C52B6E7CEC5}" type="presParOf" srcId="{E9D6CCBF-F64D-4E37-8325-4B8A8CA42D4B}" destId="{B8C2C76E-C517-4217-8586-10B5C8E20F0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pPr>
            <a:spcBef>
              <a:spcPts val="0"/>
            </a:spcBef>
          </a:pPr>
          <a:r>
            <a:rPr lang="th-TH" sz="24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กำหนดนโยบาย/               ทิศทางการมีส่วนร่วมของประชาชน</a:t>
          </a:r>
          <a:endParaRPr lang="th-TH" sz="2400" dirty="0"/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BBABE6BD-731B-449A-9DA4-21011F101B74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มีนโยบาย/ทิศทาง/ยุทธศาสตร์</a:t>
          </a:r>
          <a:endParaRPr lang="th-TH" sz="20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E94DFA-83CF-4496-8A5A-CDE92CA06EEF}" type="parTrans" cxnId="{FD00FCBD-CDB1-4196-A01F-5FB94E843AE8}">
      <dgm:prSet/>
      <dgm:spPr/>
      <dgm:t>
        <a:bodyPr/>
        <a:lstStyle/>
        <a:p>
          <a:endParaRPr lang="th-TH"/>
        </a:p>
      </dgm:t>
    </dgm:pt>
    <dgm:pt modelId="{7DEDBD9B-5247-4AE1-B0A3-689C15A981C8}" type="sibTrans" cxnId="{FD00FCBD-CDB1-4196-A01F-5FB94E843AE8}">
      <dgm:prSet/>
      <dgm:spPr/>
      <dgm:t>
        <a:bodyPr/>
        <a:lstStyle/>
        <a:p>
          <a:endParaRPr lang="th-TH"/>
        </a:p>
      </dgm:t>
    </dgm:pt>
    <dgm:pt modelId="{FD537781-E72A-4A20-8640-28322E092FFF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ผู้บริหารให้ความสำคัญ มีการสื่อสาร</a:t>
          </a:r>
          <a:endParaRPr lang="th-TH" sz="2000" b="1" dirty="0"/>
        </a:p>
      </dgm:t>
    </dgm:pt>
    <dgm:pt modelId="{F3A919C7-4618-4ABF-BE48-ACB7EA39DA32}" type="parTrans" cxnId="{4B7944DF-4E26-46A3-82A7-B460B758BD02}">
      <dgm:prSet/>
      <dgm:spPr/>
      <dgm:t>
        <a:bodyPr/>
        <a:lstStyle/>
        <a:p>
          <a:endParaRPr lang="th-TH"/>
        </a:p>
      </dgm:t>
    </dgm:pt>
    <dgm:pt modelId="{7ABE380C-B189-46C1-8B44-E3E38A9B87BC}" type="sibTrans" cxnId="{4B7944DF-4E26-46A3-82A7-B460B758BD02}">
      <dgm:prSet/>
      <dgm:spPr/>
      <dgm:t>
        <a:bodyPr/>
        <a:lstStyle/>
        <a:p>
          <a:endParaRPr lang="th-TH"/>
        </a:p>
      </dgm:t>
    </dgm:pt>
    <dgm:pt modelId="{BBE26169-1373-49AF-AA08-1CC6F8C1F4C8}">
      <dgm:prSet phldrT="[Text]" custT="1"/>
      <dgm:spPr/>
      <dgm:t>
        <a:bodyPr/>
        <a:lstStyle/>
        <a:p>
          <a:r>
            <a:rPr lang="th-TH" sz="24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การสร้างระบบ/วิธีการปฏิบัติงานเพื่อส่งเสริมวัฒนธรรมและค่านิยม</a:t>
          </a:r>
          <a:endParaRPr lang="th-TH" sz="2400" dirty="0"/>
        </a:p>
      </dgm:t>
    </dgm:pt>
    <dgm:pt modelId="{19EB7D05-1D50-42AB-88F4-9277D7D3253B}" type="parTrans" cxnId="{38A34687-79F4-4FF7-9EE0-78D6E99DADF0}">
      <dgm:prSet/>
      <dgm:spPr/>
      <dgm:t>
        <a:bodyPr/>
        <a:lstStyle/>
        <a:p>
          <a:endParaRPr lang="th-TH"/>
        </a:p>
      </dgm:t>
    </dgm:pt>
    <dgm:pt modelId="{10A07400-1005-407B-BF91-FB5D4A9F620C}" type="sibTrans" cxnId="{38A34687-79F4-4FF7-9EE0-78D6E99DADF0}">
      <dgm:prSet/>
      <dgm:spPr/>
      <dgm:t>
        <a:bodyPr/>
        <a:lstStyle/>
        <a:p>
          <a:endParaRPr lang="th-TH"/>
        </a:p>
      </dgm:t>
    </dgm:pt>
    <dgm:pt modelId="{38C94DA3-D514-4C1C-B0AD-31CC8652492E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มีการอบรม/พัฒนาความรู้ และทักษะ</a:t>
          </a:r>
        </a:p>
      </dgm:t>
    </dgm:pt>
    <dgm:pt modelId="{036C5916-168E-41DE-8372-4DDDE94D66B2}" type="parTrans" cxnId="{249A164A-CBB7-4BB1-89D2-73D9AE087613}">
      <dgm:prSet/>
      <dgm:spPr/>
      <dgm:t>
        <a:bodyPr/>
        <a:lstStyle/>
        <a:p>
          <a:endParaRPr lang="th-TH"/>
        </a:p>
      </dgm:t>
    </dgm:pt>
    <dgm:pt modelId="{05CD21B9-2067-45F9-B129-2344B2EED5C8}" type="sibTrans" cxnId="{249A164A-CBB7-4BB1-89D2-73D9AE087613}">
      <dgm:prSet/>
      <dgm:spPr/>
      <dgm:t>
        <a:bodyPr/>
        <a:lstStyle/>
        <a:p>
          <a:endParaRPr lang="th-TH"/>
        </a:p>
      </dgm:t>
    </dgm:pt>
    <dgm:pt modelId="{C8545725-AF42-4BFA-87F7-EEFC4344B0AC}">
      <dgm:prSet phldrT="[Text]"/>
      <dgm:spPr/>
      <dgm:t>
        <a:bodyPr/>
        <a:lstStyle/>
        <a:p>
          <a:r>
            <a:rPr lang="th-TH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มีการจัดทำคู่มือหรือแนวทาง                     การปฏิบัติงาน เพื่อส่งเสริม                     การมีส่วนร่วม</a:t>
          </a:r>
          <a:endParaRPr lang="th-TH" b="1" dirty="0"/>
        </a:p>
      </dgm:t>
    </dgm:pt>
    <dgm:pt modelId="{AA686F95-6EDE-43B7-8AE1-1F84CB1C2D5E}" type="parTrans" cxnId="{A008FDD2-DE60-4072-9E35-9F230C192B3D}">
      <dgm:prSet/>
      <dgm:spPr/>
      <dgm:t>
        <a:bodyPr/>
        <a:lstStyle/>
        <a:p>
          <a:endParaRPr lang="th-TH"/>
        </a:p>
      </dgm:t>
    </dgm:pt>
    <dgm:pt modelId="{2655A3DF-5E86-4EA0-8687-A669E4DD4654}" type="sibTrans" cxnId="{A008FDD2-DE60-4072-9E35-9F230C192B3D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4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การมีกลไกหรือหน่วยงานรองรับ</a:t>
          </a:r>
        </a:p>
        <a:p>
          <a:r>
            <a:rPr lang="th-TH" sz="24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th-TH" sz="2400" dirty="0"/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228BA017-F967-41A3-B4C9-8E64165061AA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มีอัตรากำลัง /บุคลากรรับผิดชอบ</a:t>
          </a:r>
          <a:endParaRPr lang="th-TH" sz="20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69E6FF-B0FC-403A-9CFE-EA8DB23C4E2D}" type="parTrans" cxnId="{8D0A29F4-E4C8-49E1-9D57-51A60AD81137}">
      <dgm:prSet/>
      <dgm:spPr/>
      <dgm:t>
        <a:bodyPr/>
        <a:lstStyle/>
        <a:p>
          <a:endParaRPr lang="th-TH"/>
        </a:p>
      </dgm:t>
    </dgm:pt>
    <dgm:pt modelId="{161F55DE-32AE-40DF-8898-3B543C883838}" type="sibTrans" cxnId="{8D0A29F4-E4C8-49E1-9D57-51A60AD81137}">
      <dgm:prSet/>
      <dgm:spPr/>
      <dgm:t>
        <a:bodyPr/>
        <a:lstStyle/>
        <a:p>
          <a:endParaRPr lang="th-TH"/>
        </a:p>
      </dgm:t>
    </dgm:pt>
    <dgm:pt modelId="{195A27CE-37E8-47AB-ADC3-A98DD7C3FA5A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มีหน่วยงาน และอัตรากำลังที่ชัดเจน</a:t>
          </a:r>
          <a:endParaRPr lang="th-TH" sz="2000" b="1" dirty="0"/>
        </a:p>
      </dgm:t>
    </dgm:pt>
    <dgm:pt modelId="{133F6B49-C4F0-4DB7-9099-82ABC558BCEC}" type="parTrans" cxnId="{B89D29D2-36E1-41FE-AAE0-6C6F92A590A2}">
      <dgm:prSet/>
      <dgm:spPr/>
      <dgm:t>
        <a:bodyPr/>
        <a:lstStyle/>
        <a:p>
          <a:endParaRPr lang="th-TH"/>
        </a:p>
      </dgm:t>
    </dgm:pt>
    <dgm:pt modelId="{0E3C3B6E-5218-46F6-A287-FC12BC8F5F18}" type="sibTrans" cxnId="{B89D29D2-36E1-41FE-AAE0-6C6F92A590A2}">
      <dgm:prSet/>
      <dgm:spPr/>
      <dgm:t>
        <a:bodyPr/>
        <a:lstStyle/>
        <a:p>
          <a:endParaRPr lang="th-TH"/>
        </a:p>
      </dgm:t>
    </dgm:pt>
    <dgm:pt modelId="{6FA209BD-701C-4127-AEF6-C32F95A9B94A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สื่อสารทั่วทั้งองค์กร</a:t>
          </a:r>
          <a:endParaRPr lang="th-TH" sz="2000" b="1" dirty="0"/>
        </a:p>
      </dgm:t>
    </dgm:pt>
    <dgm:pt modelId="{83197099-3334-4327-9FAB-7F75F5549334}" type="parTrans" cxnId="{CE17D428-7B7B-4CE8-A654-ABF9F3427C2E}">
      <dgm:prSet/>
      <dgm:spPr/>
      <dgm:t>
        <a:bodyPr/>
        <a:lstStyle/>
        <a:p>
          <a:endParaRPr lang="th-TH"/>
        </a:p>
      </dgm:t>
    </dgm:pt>
    <dgm:pt modelId="{77C789CC-9A1E-49E6-A169-3C72A999FE17}" type="sibTrans" cxnId="{CE17D428-7B7B-4CE8-A654-ABF9F3427C2E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  <dgm:t>
        <a:bodyPr/>
        <a:lstStyle/>
        <a:p>
          <a:endParaRPr lang="th-TH"/>
        </a:p>
      </dgm:t>
    </dgm:pt>
    <dgm:pt modelId="{90DE83C3-25CB-48BB-B5B7-C2A7410F5C9C}" type="pres">
      <dgm:prSet presAssocID="{922AB1FB-8813-428D-9FDF-3798BC904E6D}" presName="aNode" presStyleLbl="bgShp" presStyleIdx="0" presStyleCnt="3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3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  <dgm:t>
        <a:bodyPr/>
        <a:lstStyle/>
        <a:p>
          <a:endParaRPr lang="th-TH"/>
        </a:p>
      </dgm:t>
    </dgm:pt>
    <dgm:pt modelId="{6B16320C-8B5E-4A4E-9ECD-7C16D89CEEE1}" type="pres">
      <dgm:prSet presAssocID="{922AB1FB-8813-428D-9FDF-3798BC904E6D}" presName="theInnerList" presStyleCnt="0"/>
      <dgm:spPr/>
      <dgm:t>
        <a:bodyPr/>
        <a:lstStyle/>
        <a:p>
          <a:endParaRPr lang="th-TH"/>
        </a:p>
      </dgm:t>
    </dgm:pt>
    <dgm:pt modelId="{07EE10DF-6788-4506-8E1F-DBABBD97A7B0}" type="pres">
      <dgm:prSet presAssocID="{BBABE6BD-731B-449A-9DA4-21011F101B74}" presName="childNode" presStyleLbl="node1" presStyleIdx="0" presStyleCnt="7" custScaleY="3750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12C744-0C7A-4389-A1B5-01053BDA32EA}" type="pres">
      <dgm:prSet presAssocID="{BBABE6BD-731B-449A-9DA4-21011F101B74}" presName="aSpace2" presStyleCnt="0"/>
      <dgm:spPr/>
      <dgm:t>
        <a:bodyPr/>
        <a:lstStyle/>
        <a:p>
          <a:endParaRPr lang="th-TH"/>
        </a:p>
      </dgm:t>
    </dgm:pt>
    <dgm:pt modelId="{72AA54F4-A5CA-42F8-AA9A-B5C2257E6544}" type="pres">
      <dgm:prSet presAssocID="{FD537781-E72A-4A20-8640-28322E092FFF}" presName="childNode" presStyleLbl="node1" presStyleIdx="1" presStyleCnt="7" custScaleY="46698" custLinFactNeighborY="-113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719602-6B98-44B6-8F3E-40143B5199F2}" type="pres">
      <dgm:prSet presAssocID="{FD537781-E72A-4A20-8640-28322E092FFF}" presName="aSpace2" presStyleCnt="0"/>
      <dgm:spPr/>
      <dgm:t>
        <a:bodyPr/>
        <a:lstStyle/>
        <a:p>
          <a:endParaRPr lang="th-TH"/>
        </a:p>
      </dgm:t>
    </dgm:pt>
    <dgm:pt modelId="{BF01506E-C886-4933-AF60-BA46113F7889}" type="pres">
      <dgm:prSet presAssocID="{6FA209BD-701C-4127-AEF6-C32F95A9B94A}" presName="childNode" presStyleLbl="node1" presStyleIdx="2" presStyleCnt="7" custScaleY="30796" custLinFactNeighborY="-189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  <dgm:t>
        <a:bodyPr/>
        <a:lstStyle/>
        <a:p>
          <a:endParaRPr lang="th-TH"/>
        </a:p>
      </dgm:t>
    </dgm:pt>
    <dgm:pt modelId="{C72919A4-33A9-488B-93D2-8642590E3BD1}" type="pres">
      <dgm:prSet presAssocID="{BBE26169-1373-49AF-AA08-1CC6F8C1F4C8}" presName="compNode" presStyleCnt="0"/>
      <dgm:spPr/>
      <dgm:t>
        <a:bodyPr/>
        <a:lstStyle/>
        <a:p>
          <a:endParaRPr lang="th-TH"/>
        </a:p>
      </dgm:t>
    </dgm:pt>
    <dgm:pt modelId="{C87F514B-CF68-479A-B401-69D6699C8E2E}" type="pres">
      <dgm:prSet presAssocID="{BBE26169-1373-49AF-AA08-1CC6F8C1F4C8}" presName="aNode" presStyleLbl="bgShp" presStyleIdx="1" presStyleCnt="3"/>
      <dgm:spPr/>
      <dgm:t>
        <a:bodyPr/>
        <a:lstStyle/>
        <a:p>
          <a:endParaRPr lang="th-TH"/>
        </a:p>
      </dgm:t>
    </dgm:pt>
    <dgm:pt modelId="{0C29C3AC-B4C5-4355-9144-D5FC2B731DBC}" type="pres">
      <dgm:prSet presAssocID="{BBE26169-1373-49AF-AA08-1CC6F8C1F4C8}" presName="textNode" presStyleLbl="bgShp" presStyleIdx="1" presStyleCnt="3"/>
      <dgm:spPr/>
      <dgm:t>
        <a:bodyPr/>
        <a:lstStyle/>
        <a:p>
          <a:endParaRPr lang="th-TH"/>
        </a:p>
      </dgm:t>
    </dgm:pt>
    <dgm:pt modelId="{F9C36C31-AD05-42A3-B618-83DA84FB9DBE}" type="pres">
      <dgm:prSet presAssocID="{BBE26169-1373-49AF-AA08-1CC6F8C1F4C8}" presName="compChildNode" presStyleCnt="0"/>
      <dgm:spPr/>
      <dgm:t>
        <a:bodyPr/>
        <a:lstStyle/>
        <a:p>
          <a:endParaRPr lang="th-TH"/>
        </a:p>
      </dgm:t>
    </dgm:pt>
    <dgm:pt modelId="{F992C62C-B838-415D-916E-1E989CB59ABA}" type="pres">
      <dgm:prSet presAssocID="{BBE26169-1373-49AF-AA08-1CC6F8C1F4C8}" presName="theInnerList" presStyleCnt="0"/>
      <dgm:spPr/>
      <dgm:t>
        <a:bodyPr/>
        <a:lstStyle/>
        <a:p>
          <a:endParaRPr lang="th-TH"/>
        </a:p>
      </dgm:t>
    </dgm:pt>
    <dgm:pt modelId="{0FCE977A-B638-4689-A58C-4CFC8C81C63E}" type="pres">
      <dgm:prSet presAssocID="{38C94DA3-D514-4C1C-B0AD-31CC8652492E}" presName="childNode" presStyleLbl="node1" presStyleIdx="3" presStyleCnt="7" custScaleY="879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A0737A-A043-43B5-995F-998B163EF51A}" type="pres">
      <dgm:prSet presAssocID="{38C94DA3-D514-4C1C-B0AD-31CC8652492E}" presName="aSpace2" presStyleCnt="0"/>
      <dgm:spPr/>
      <dgm:t>
        <a:bodyPr/>
        <a:lstStyle/>
        <a:p>
          <a:endParaRPr lang="th-TH"/>
        </a:p>
      </dgm:t>
    </dgm:pt>
    <dgm:pt modelId="{1BD250DA-126E-4B08-8557-7D64291C0A37}" type="pres">
      <dgm:prSet presAssocID="{C8545725-AF42-4BFA-87F7-EEFC4344B0AC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AC53C-CD15-4BB9-96F8-AC26886F186E}" type="pres">
      <dgm:prSet presAssocID="{BBE26169-1373-49AF-AA08-1CC6F8C1F4C8}" presName="aSpace" presStyleCnt="0"/>
      <dgm:spPr/>
      <dgm:t>
        <a:bodyPr/>
        <a:lstStyle/>
        <a:p>
          <a:endParaRPr lang="th-TH"/>
        </a:p>
      </dgm:t>
    </dgm:pt>
    <dgm:pt modelId="{59CC90A4-EBE8-4F56-B878-D107B42D659D}" type="pres">
      <dgm:prSet presAssocID="{5BA20044-95CD-4341-9C1D-61A00825661D}" presName="compNode" presStyleCnt="0"/>
      <dgm:spPr/>
      <dgm:t>
        <a:bodyPr/>
        <a:lstStyle/>
        <a:p>
          <a:endParaRPr lang="th-TH"/>
        </a:p>
      </dgm:t>
    </dgm:pt>
    <dgm:pt modelId="{56FC9B3F-EDED-47BC-8BEF-CFE0D18A0289}" type="pres">
      <dgm:prSet presAssocID="{5BA20044-95CD-4341-9C1D-61A00825661D}" presName="aNode" presStyleLbl="bgShp" presStyleIdx="2" presStyleCnt="3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2" presStyleCnt="3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  <dgm:t>
        <a:bodyPr/>
        <a:lstStyle/>
        <a:p>
          <a:endParaRPr lang="th-TH"/>
        </a:p>
      </dgm:t>
    </dgm:pt>
    <dgm:pt modelId="{3DA3E866-A7E1-4A21-A5A9-D049DB74F9DD}" type="pres">
      <dgm:prSet presAssocID="{5BA20044-95CD-4341-9C1D-61A00825661D}" presName="theInnerList" presStyleCnt="0"/>
      <dgm:spPr/>
      <dgm:t>
        <a:bodyPr/>
        <a:lstStyle/>
        <a:p>
          <a:endParaRPr lang="th-TH"/>
        </a:p>
      </dgm:t>
    </dgm:pt>
    <dgm:pt modelId="{19C8E7BA-61AF-41C3-9C17-E7D97FC0508C}" type="pres">
      <dgm:prSet presAssocID="{228BA017-F967-41A3-B4C9-8E64165061AA}" presName="childNode" presStyleLbl="node1" presStyleIdx="5" presStyleCnt="7" custScaleY="851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61C92-9129-469E-B1F6-E3FE530C89BC}" type="pres">
      <dgm:prSet presAssocID="{228BA017-F967-41A3-B4C9-8E64165061AA}" presName="aSpace2" presStyleCnt="0"/>
      <dgm:spPr/>
      <dgm:t>
        <a:bodyPr/>
        <a:lstStyle/>
        <a:p>
          <a:endParaRPr lang="th-TH"/>
        </a:p>
      </dgm:t>
    </dgm:pt>
    <dgm:pt modelId="{8BF9267F-0204-42D9-A89C-0CB191405875}" type="pres">
      <dgm:prSet presAssocID="{195A27CE-37E8-47AB-ADC3-A98DD7C3FA5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0D500F0-C1F8-496D-A254-98E4DB6E216D}" type="presOf" srcId="{C8545725-AF42-4BFA-87F7-EEFC4344B0AC}" destId="{1BD250DA-126E-4B08-8557-7D64291C0A37}" srcOrd="0" destOrd="0" presId="urn:microsoft.com/office/officeart/2005/8/layout/lProcess2"/>
    <dgm:cxn modelId="{020C221E-83E8-4DB2-B790-D41122B48EBA}" type="presOf" srcId="{195A27CE-37E8-47AB-ADC3-A98DD7C3FA5A}" destId="{8BF9267F-0204-42D9-A89C-0CB191405875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CE17D428-7B7B-4CE8-A654-ABF9F3427C2E}" srcId="{922AB1FB-8813-428D-9FDF-3798BC904E6D}" destId="{6FA209BD-701C-4127-AEF6-C32F95A9B94A}" srcOrd="2" destOrd="0" parTransId="{83197099-3334-4327-9FAB-7F75F5549334}" sibTransId="{77C789CC-9A1E-49E6-A169-3C72A999FE17}"/>
    <dgm:cxn modelId="{046FE39E-6D59-498C-B63D-59F75446742C}" type="presOf" srcId="{922AB1FB-8813-428D-9FDF-3798BC904E6D}" destId="{90DE83C3-25CB-48BB-B5B7-C2A7410F5C9C}" srcOrd="0" destOrd="0" presId="urn:microsoft.com/office/officeart/2005/8/layout/lProcess2"/>
    <dgm:cxn modelId="{FD00FCBD-CDB1-4196-A01F-5FB94E843AE8}" srcId="{922AB1FB-8813-428D-9FDF-3798BC904E6D}" destId="{BBABE6BD-731B-449A-9DA4-21011F101B74}" srcOrd="0" destOrd="0" parTransId="{DDE94DFA-83CF-4496-8A5A-CDE92CA06EEF}" sibTransId="{7DEDBD9B-5247-4AE1-B0A3-689C15A981C8}"/>
    <dgm:cxn modelId="{57ABF651-98DA-42DC-8367-7A4B9DE99A58}" type="presOf" srcId="{BBE26169-1373-49AF-AA08-1CC6F8C1F4C8}" destId="{C87F514B-CF68-479A-B401-69D6699C8E2E}" srcOrd="0" destOrd="0" presId="urn:microsoft.com/office/officeart/2005/8/layout/lProcess2"/>
    <dgm:cxn modelId="{1DE450AF-9900-478A-8DC7-730DEE861149}" type="presOf" srcId="{38C94DA3-D514-4C1C-B0AD-31CC8652492E}" destId="{0FCE977A-B638-4689-A58C-4CFC8C81C63E}" srcOrd="0" destOrd="0" presId="urn:microsoft.com/office/officeart/2005/8/layout/lProcess2"/>
    <dgm:cxn modelId="{3DF7CF2D-5AA8-4022-A738-1F23E85B5014}" type="presOf" srcId="{5BA20044-95CD-4341-9C1D-61A00825661D}" destId="{580A6BB5-88FA-4749-99E4-3E9B5BE70B33}" srcOrd="1" destOrd="0" presId="urn:microsoft.com/office/officeart/2005/8/layout/lProcess2"/>
    <dgm:cxn modelId="{5C917D4A-42A2-4ADE-89AB-E16B558BF87F}" type="presOf" srcId="{922AB1FB-8813-428D-9FDF-3798BC904E6D}" destId="{593BA1E2-4385-42B6-8552-039304235419}" srcOrd="1" destOrd="0" presId="urn:microsoft.com/office/officeart/2005/8/layout/lProcess2"/>
    <dgm:cxn modelId="{B89D29D2-36E1-41FE-AAE0-6C6F92A590A2}" srcId="{5BA20044-95CD-4341-9C1D-61A00825661D}" destId="{195A27CE-37E8-47AB-ADC3-A98DD7C3FA5A}" srcOrd="1" destOrd="0" parTransId="{133F6B49-C4F0-4DB7-9099-82ABC558BCEC}" sibTransId="{0E3C3B6E-5218-46F6-A287-FC12BC8F5F18}"/>
    <dgm:cxn modelId="{8F51108D-6BFA-47AA-AEE6-5B5F5D892CDA}" type="presOf" srcId="{FD537781-E72A-4A20-8640-28322E092FFF}" destId="{72AA54F4-A5CA-42F8-AA9A-B5C2257E6544}" srcOrd="0" destOrd="0" presId="urn:microsoft.com/office/officeart/2005/8/layout/lProcess2"/>
    <dgm:cxn modelId="{6AEF41C2-63DA-4A34-9779-D1E1D55D4D0F}" type="presOf" srcId="{5BA20044-95CD-4341-9C1D-61A00825661D}" destId="{56FC9B3F-EDED-47BC-8BEF-CFE0D18A0289}" srcOrd="0" destOrd="0" presId="urn:microsoft.com/office/officeart/2005/8/layout/lProcess2"/>
    <dgm:cxn modelId="{38A34687-79F4-4FF7-9EE0-78D6E99DADF0}" srcId="{8D911395-3FD9-4F73-83D9-F3FF79256C98}" destId="{BBE26169-1373-49AF-AA08-1CC6F8C1F4C8}" srcOrd="1" destOrd="0" parTransId="{19EB7D05-1D50-42AB-88F4-9277D7D3253B}" sibTransId="{10A07400-1005-407B-BF91-FB5D4A9F620C}"/>
    <dgm:cxn modelId="{AB102D93-2164-49F2-AAED-504050989190}" type="presOf" srcId="{6FA209BD-701C-4127-AEF6-C32F95A9B94A}" destId="{BF01506E-C886-4933-AF60-BA46113F7889}" srcOrd="0" destOrd="0" presId="urn:microsoft.com/office/officeart/2005/8/layout/lProcess2"/>
    <dgm:cxn modelId="{03BCFF35-E74A-4532-B345-821664EF9092}" type="presOf" srcId="{228BA017-F967-41A3-B4C9-8E64165061AA}" destId="{19C8E7BA-61AF-41C3-9C17-E7D97FC0508C}" srcOrd="0" destOrd="0" presId="urn:microsoft.com/office/officeart/2005/8/layout/lProcess2"/>
    <dgm:cxn modelId="{249A164A-CBB7-4BB1-89D2-73D9AE087613}" srcId="{BBE26169-1373-49AF-AA08-1CC6F8C1F4C8}" destId="{38C94DA3-D514-4C1C-B0AD-31CC8652492E}" srcOrd="0" destOrd="0" parTransId="{036C5916-168E-41DE-8372-4DDDE94D66B2}" sibTransId="{05CD21B9-2067-45F9-B129-2344B2EED5C8}"/>
    <dgm:cxn modelId="{8D0A29F4-E4C8-49E1-9D57-51A60AD81137}" srcId="{5BA20044-95CD-4341-9C1D-61A00825661D}" destId="{228BA017-F967-41A3-B4C9-8E64165061AA}" srcOrd="0" destOrd="0" parTransId="{5D69E6FF-B0FC-403A-9CFE-EA8DB23C4E2D}" sibTransId="{161F55DE-32AE-40DF-8898-3B543C883838}"/>
    <dgm:cxn modelId="{65FE1809-56A3-4AB4-99E5-0AC5B8768B85}" srcId="{8D911395-3FD9-4F73-83D9-F3FF79256C98}" destId="{5BA20044-95CD-4341-9C1D-61A00825661D}" srcOrd="2" destOrd="0" parTransId="{3F23ACF2-1553-4BC1-A56A-92856704B595}" sibTransId="{E9A0A55C-65CD-4C4C-97E6-DB0D65F976EA}"/>
    <dgm:cxn modelId="{A008FDD2-DE60-4072-9E35-9F230C192B3D}" srcId="{BBE26169-1373-49AF-AA08-1CC6F8C1F4C8}" destId="{C8545725-AF42-4BFA-87F7-EEFC4344B0AC}" srcOrd="1" destOrd="0" parTransId="{AA686F95-6EDE-43B7-8AE1-1F84CB1C2D5E}" sibTransId="{2655A3DF-5E86-4EA0-8687-A669E4DD4654}"/>
    <dgm:cxn modelId="{B12C3E0E-DFE4-493D-A5FA-9CB9E955AD78}" type="presOf" srcId="{BBE26169-1373-49AF-AA08-1CC6F8C1F4C8}" destId="{0C29C3AC-B4C5-4355-9144-D5FC2B731DBC}" srcOrd="1" destOrd="0" presId="urn:microsoft.com/office/officeart/2005/8/layout/lProcess2"/>
    <dgm:cxn modelId="{4B7944DF-4E26-46A3-82A7-B460B758BD02}" srcId="{922AB1FB-8813-428D-9FDF-3798BC904E6D}" destId="{FD537781-E72A-4A20-8640-28322E092FFF}" srcOrd="1" destOrd="0" parTransId="{F3A919C7-4618-4ABF-BE48-ACB7EA39DA32}" sibTransId="{7ABE380C-B189-46C1-8B44-E3E38A9B87BC}"/>
    <dgm:cxn modelId="{6584691E-D6C3-48FF-87B2-AF879FE4B75C}" type="presOf" srcId="{8D911395-3FD9-4F73-83D9-F3FF79256C98}" destId="{1B9CA96D-6C59-4A2B-A853-16897D03B38B}" srcOrd="0" destOrd="0" presId="urn:microsoft.com/office/officeart/2005/8/layout/lProcess2"/>
    <dgm:cxn modelId="{AF48941B-DE7F-4301-A18A-BA547BC7167F}" type="presOf" srcId="{BBABE6BD-731B-449A-9DA4-21011F101B74}" destId="{07EE10DF-6788-4506-8E1F-DBABBD97A7B0}" srcOrd="0" destOrd="0" presId="urn:microsoft.com/office/officeart/2005/8/layout/lProcess2"/>
    <dgm:cxn modelId="{45A7FED1-E1EB-4783-B521-2D603D78586B}" type="presParOf" srcId="{1B9CA96D-6C59-4A2B-A853-16897D03B38B}" destId="{DFC70063-923F-4B67-9CAA-7EED1E555E52}" srcOrd="0" destOrd="0" presId="urn:microsoft.com/office/officeart/2005/8/layout/lProcess2"/>
    <dgm:cxn modelId="{91C94BCC-5041-4067-A477-674F8E1CFD64}" type="presParOf" srcId="{DFC70063-923F-4B67-9CAA-7EED1E555E52}" destId="{90DE83C3-25CB-48BB-B5B7-C2A7410F5C9C}" srcOrd="0" destOrd="0" presId="urn:microsoft.com/office/officeart/2005/8/layout/lProcess2"/>
    <dgm:cxn modelId="{8E50A093-5B87-42B5-989A-AE6F54B0F3E7}" type="presParOf" srcId="{DFC70063-923F-4B67-9CAA-7EED1E555E52}" destId="{593BA1E2-4385-42B6-8552-039304235419}" srcOrd="1" destOrd="0" presId="urn:microsoft.com/office/officeart/2005/8/layout/lProcess2"/>
    <dgm:cxn modelId="{1AE63AE4-8962-405D-83FA-9E4457AFEC32}" type="presParOf" srcId="{DFC70063-923F-4B67-9CAA-7EED1E555E52}" destId="{B1A3F506-392D-422D-9A8C-A877066AC5D4}" srcOrd="2" destOrd="0" presId="urn:microsoft.com/office/officeart/2005/8/layout/lProcess2"/>
    <dgm:cxn modelId="{3505837D-3BD5-41D8-8FE7-3FE5DEE70596}" type="presParOf" srcId="{B1A3F506-392D-422D-9A8C-A877066AC5D4}" destId="{6B16320C-8B5E-4A4E-9ECD-7C16D89CEEE1}" srcOrd="0" destOrd="0" presId="urn:microsoft.com/office/officeart/2005/8/layout/lProcess2"/>
    <dgm:cxn modelId="{F9CD55BB-7D3D-4899-85A2-F5914D7A9C14}" type="presParOf" srcId="{6B16320C-8B5E-4A4E-9ECD-7C16D89CEEE1}" destId="{07EE10DF-6788-4506-8E1F-DBABBD97A7B0}" srcOrd="0" destOrd="0" presId="urn:microsoft.com/office/officeart/2005/8/layout/lProcess2"/>
    <dgm:cxn modelId="{08E13EAE-7E5F-4A5A-B80F-6725B3F389C8}" type="presParOf" srcId="{6B16320C-8B5E-4A4E-9ECD-7C16D89CEEE1}" destId="{B012C744-0C7A-4389-A1B5-01053BDA32EA}" srcOrd="1" destOrd="0" presId="urn:microsoft.com/office/officeart/2005/8/layout/lProcess2"/>
    <dgm:cxn modelId="{7CD2F905-48B0-4E79-90F4-FDBE7A21B755}" type="presParOf" srcId="{6B16320C-8B5E-4A4E-9ECD-7C16D89CEEE1}" destId="{72AA54F4-A5CA-42F8-AA9A-B5C2257E6544}" srcOrd="2" destOrd="0" presId="urn:microsoft.com/office/officeart/2005/8/layout/lProcess2"/>
    <dgm:cxn modelId="{CE2C08AB-8EAD-49D2-A9E3-FD0C8C1C5C68}" type="presParOf" srcId="{6B16320C-8B5E-4A4E-9ECD-7C16D89CEEE1}" destId="{A7719602-6B98-44B6-8F3E-40143B5199F2}" srcOrd="3" destOrd="0" presId="urn:microsoft.com/office/officeart/2005/8/layout/lProcess2"/>
    <dgm:cxn modelId="{D2160CE1-60B5-4DA0-B2A6-BE8B0DD224E6}" type="presParOf" srcId="{6B16320C-8B5E-4A4E-9ECD-7C16D89CEEE1}" destId="{BF01506E-C886-4933-AF60-BA46113F7889}" srcOrd="4" destOrd="0" presId="urn:microsoft.com/office/officeart/2005/8/layout/lProcess2"/>
    <dgm:cxn modelId="{F4F863A6-6A69-4924-9E32-25C350816A37}" type="presParOf" srcId="{1B9CA96D-6C59-4A2B-A853-16897D03B38B}" destId="{13C68003-BFE5-4B95-9575-D87FFB056661}" srcOrd="1" destOrd="0" presId="urn:microsoft.com/office/officeart/2005/8/layout/lProcess2"/>
    <dgm:cxn modelId="{C616CC79-2624-4E2A-822C-A6859AA58858}" type="presParOf" srcId="{1B9CA96D-6C59-4A2B-A853-16897D03B38B}" destId="{C72919A4-33A9-488B-93D2-8642590E3BD1}" srcOrd="2" destOrd="0" presId="urn:microsoft.com/office/officeart/2005/8/layout/lProcess2"/>
    <dgm:cxn modelId="{7855F7DB-5658-4E20-A604-1B24B2EEE0BD}" type="presParOf" srcId="{C72919A4-33A9-488B-93D2-8642590E3BD1}" destId="{C87F514B-CF68-479A-B401-69D6699C8E2E}" srcOrd="0" destOrd="0" presId="urn:microsoft.com/office/officeart/2005/8/layout/lProcess2"/>
    <dgm:cxn modelId="{B4AE0448-EBC8-4C7E-B54A-E511AB36012F}" type="presParOf" srcId="{C72919A4-33A9-488B-93D2-8642590E3BD1}" destId="{0C29C3AC-B4C5-4355-9144-D5FC2B731DBC}" srcOrd="1" destOrd="0" presId="urn:microsoft.com/office/officeart/2005/8/layout/lProcess2"/>
    <dgm:cxn modelId="{500B7A96-55B5-4302-9213-FD301ADC7900}" type="presParOf" srcId="{C72919A4-33A9-488B-93D2-8642590E3BD1}" destId="{F9C36C31-AD05-42A3-B618-83DA84FB9DBE}" srcOrd="2" destOrd="0" presId="urn:microsoft.com/office/officeart/2005/8/layout/lProcess2"/>
    <dgm:cxn modelId="{4E87C13D-C21C-451F-B530-94C58B7052CD}" type="presParOf" srcId="{F9C36C31-AD05-42A3-B618-83DA84FB9DBE}" destId="{F992C62C-B838-415D-916E-1E989CB59ABA}" srcOrd="0" destOrd="0" presId="urn:microsoft.com/office/officeart/2005/8/layout/lProcess2"/>
    <dgm:cxn modelId="{D8467F13-D9A7-48D0-AE00-A4FFDDF311F9}" type="presParOf" srcId="{F992C62C-B838-415D-916E-1E989CB59ABA}" destId="{0FCE977A-B638-4689-A58C-4CFC8C81C63E}" srcOrd="0" destOrd="0" presId="urn:microsoft.com/office/officeart/2005/8/layout/lProcess2"/>
    <dgm:cxn modelId="{5A9EF1CD-A0C7-4486-8026-2A17EF8586BA}" type="presParOf" srcId="{F992C62C-B838-415D-916E-1E989CB59ABA}" destId="{A4A0737A-A043-43B5-995F-998B163EF51A}" srcOrd="1" destOrd="0" presId="urn:microsoft.com/office/officeart/2005/8/layout/lProcess2"/>
    <dgm:cxn modelId="{2919EBC4-5D59-4563-92FA-74255F864774}" type="presParOf" srcId="{F992C62C-B838-415D-916E-1E989CB59ABA}" destId="{1BD250DA-126E-4B08-8557-7D64291C0A37}" srcOrd="2" destOrd="0" presId="urn:microsoft.com/office/officeart/2005/8/layout/lProcess2"/>
    <dgm:cxn modelId="{E2F387B3-5696-46E9-BA09-CA8A0B2164FA}" type="presParOf" srcId="{1B9CA96D-6C59-4A2B-A853-16897D03B38B}" destId="{AA0AC53C-CD15-4BB9-96F8-AC26886F186E}" srcOrd="3" destOrd="0" presId="urn:microsoft.com/office/officeart/2005/8/layout/lProcess2"/>
    <dgm:cxn modelId="{FF2B6E1A-34EE-4A57-81B6-EC9AF8C4A0BA}" type="presParOf" srcId="{1B9CA96D-6C59-4A2B-A853-16897D03B38B}" destId="{59CC90A4-EBE8-4F56-B878-D107B42D659D}" srcOrd="4" destOrd="0" presId="urn:microsoft.com/office/officeart/2005/8/layout/lProcess2"/>
    <dgm:cxn modelId="{EEE288C2-2ECF-4097-A0C9-F6F90BB931A2}" type="presParOf" srcId="{59CC90A4-EBE8-4F56-B878-D107B42D659D}" destId="{56FC9B3F-EDED-47BC-8BEF-CFE0D18A0289}" srcOrd="0" destOrd="0" presId="urn:microsoft.com/office/officeart/2005/8/layout/lProcess2"/>
    <dgm:cxn modelId="{FBE414DB-C843-454B-8F3D-3CC321F2BB2E}" type="presParOf" srcId="{59CC90A4-EBE8-4F56-B878-D107B42D659D}" destId="{580A6BB5-88FA-4749-99E4-3E9B5BE70B33}" srcOrd="1" destOrd="0" presId="urn:microsoft.com/office/officeart/2005/8/layout/lProcess2"/>
    <dgm:cxn modelId="{4F15FA87-83C7-4F3A-A014-FC04821BCB58}" type="presParOf" srcId="{59CC90A4-EBE8-4F56-B878-D107B42D659D}" destId="{54BC62DB-7B27-4831-ADCE-68B661D4F501}" srcOrd="2" destOrd="0" presId="urn:microsoft.com/office/officeart/2005/8/layout/lProcess2"/>
    <dgm:cxn modelId="{151BAA10-1558-4A82-8450-57CC09DB05AE}" type="presParOf" srcId="{54BC62DB-7B27-4831-ADCE-68B661D4F501}" destId="{3DA3E866-A7E1-4A21-A5A9-D049DB74F9DD}" srcOrd="0" destOrd="0" presId="urn:microsoft.com/office/officeart/2005/8/layout/lProcess2"/>
    <dgm:cxn modelId="{2B839BFA-32EC-4564-B053-F5610B66D269}" type="presParOf" srcId="{3DA3E866-A7E1-4A21-A5A9-D049DB74F9DD}" destId="{19C8E7BA-61AF-41C3-9C17-E7D97FC0508C}" srcOrd="0" destOrd="0" presId="urn:microsoft.com/office/officeart/2005/8/layout/lProcess2"/>
    <dgm:cxn modelId="{E80117C0-2FEB-4F5C-8DE4-6C44C183B1BE}" type="presParOf" srcId="{3DA3E866-A7E1-4A21-A5A9-D049DB74F9DD}" destId="{01961C92-9129-469E-B1F6-E3FE530C89BC}" srcOrd="1" destOrd="0" presId="urn:microsoft.com/office/officeart/2005/8/layout/lProcess2"/>
    <dgm:cxn modelId="{6AEE1D96-D8B5-49FB-AA7E-DA3221B6321E}" type="presParOf" srcId="{3DA3E866-A7E1-4A21-A5A9-D049DB74F9DD}" destId="{8BF9267F-0204-42D9-A89C-0CB1914058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ร้อยละของโครงการ                                                ที่ผ่านเวทีประชาคมและปรากฏอยู่ในแผนพัฒนาจังหวัด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6FA209BD-701C-4127-AEF6-C32F95A9B94A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โครงการที่ผ่านกระบวนการ                                                      มีสวนร่วม และปรากฏอยู่ในแผนพัฒนาจังหวัด </a:t>
          </a:r>
        </a:p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ร้อยละ 80 - 100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7C789CC-9A1E-49E6-A169-3C72A999FE17}" type="sibTrans" cxnId="{CE17D428-7B7B-4CE8-A654-ABF9F3427C2E}">
      <dgm:prSet/>
      <dgm:spPr/>
      <dgm:t>
        <a:bodyPr/>
        <a:lstStyle/>
        <a:p>
          <a:endParaRPr lang="th-TH"/>
        </a:p>
      </dgm:t>
    </dgm:pt>
    <dgm:pt modelId="{83197099-3334-4327-9FAB-7F75F5549334}" type="parTrans" cxnId="{CE17D428-7B7B-4CE8-A654-ABF9F3427C2E}">
      <dgm:prSet/>
      <dgm:spPr/>
      <dgm:t>
        <a:bodyPr/>
        <a:lstStyle/>
        <a:p>
          <a:endParaRPr lang="th-TH"/>
        </a:p>
      </dgm:t>
    </dgm:pt>
    <dgm:pt modelId="{BBE26169-1373-49AF-AA08-1CC6F8C1F4C8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การมีส่วนร่วม                                              ของประชาชน                                                   ในการจัดทำแผนพัฒนาจังหวัด/ยุทธศาสตร์จังหวัด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A07400-1005-407B-BF91-FB5D4A9F620C}" type="sibTrans" cxnId="{38A34687-79F4-4FF7-9EE0-78D6E99DADF0}">
      <dgm:prSet/>
      <dgm:spPr/>
      <dgm:t>
        <a:bodyPr/>
        <a:lstStyle/>
        <a:p>
          <a:endParaRPr lang="th-TH"/>
        </a:p>
      </dgm:t>
    </dgm:pt>
    <dgm:pt modelId="{19EB7D05-1D50-42AB-88F4-9277D7D3253B}" type="parTrans" cxnId="{38A34687-79F4-4FF7-9EE0-78D6E99DADF0}">
      <dgm:prSet/>
      <dgm:spPr/>
      <dgm:t>
        <a:bodyPr/>
        <a:lstStyle/>
        <a:p>
          <a:endParaRPr lang="th-TH"/>
        </a:p>
      </dgm:t>
    </dgm:pt>
    <dgm:pt modelId="{38C94DA3-D514-4C1C-B0AD-31CC865249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วิเคราะห์ผู้มีส่วนได้ส่วนเสีย                                            และออกแบบ/วางระบบเพื่อกำหนดกิจกรรมสร้างการมีสวนร่วม</a:t>
          </a:r>
        </a:p>
      </dgm:t>
    </dgm:pt>
    <dgm:pt modelId="{05CD21B9-2067-45F9-B129-2344B2EED5C8}" type="sibTrans" cxnId="{249A164A-CBB7-4BB1-89D2-73D9AE087613}">
      <dgm:prSet/>
      <dgm:spPr/>
      <dgm:t>
        <a:bodyPr/>
        <a:lstStyle/>
        <a:p>
          <a:endParaRPr lang="th-TH"/>
        </a:p>
      </dgm:t>
    </dgm:pt>
    <dgm:pt modelId="{036C5916-168E-41DE-8372-4DDDE94D66B2}" type="parTrans" cxnId="{249A164A-CBB7-4BB1-89D2-73D9AE087613}">
      <dgm:prSet/>
      <dgm:spPr/>
      <dgm:t>
        <a:bodyPr/>
        <a:lstStyle/>
        <a:p>
          <a:endParaRPr lang="th-TH"/>
        </a:p>
      </dgm:t>
    </dgm:pt>
    <dgm:pt modelId="{F7C3B720-5D91-47EF-9059-DFB50DF1A673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กลไก/แนวทางปฏิบัติ เพื่อให้มีการจัดลำดับความสำคัญของโครงการ/แผนงาน/กิจกรรมที่มาจากการมีส่วนร่วมประชาชน  </a:t>
          </a:r>
          <a:r>
            <a:rPr lang="th-TH" sz="2000" b="1" u="sng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และ</a:t>
          </a:r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ปรากฏในแผนพัฒนาจังหวัด/ยุทธศาสตร์จังหวัด</a:t>
          </a:r>
        </a:p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และมีแสดงให้เห็น</a:t>
          </a:r>
          <a:r>
            <a:rPr lang="th-TH" sz="2000" b="1" i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การบูร</a:t>
          </a:r>
          <a:r>
            <a:rPr lang="th-TH" sz="2000" b="1" i="0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ณา</a:t>
          </a:r>
          <a:r>
            <a:rPr lang="th-TH" sz="2000" b="1" i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                                             การทำงานในจังหวัด</a:t>
          </a:r>
        </a:p>
      </dgm:t>
    </dgm:pt>
    <dgm:pt modelId="{7C58EAF6-3CD2-41F8-B0E0-8838384AEFD6}" type="sibTrans" cxnId="{1E4BA020-9652-434E-9151-A36C7ACE2955}">
      <dgm:prSet/>
      <dgm:spPr/>
      <dgm:t>
        <a:bodyPr/>
        <a:lstStyle/>
        <a:p>
          <a:endParaRPr lang="th-TH"/>
        </a:p>
      </dgm:t>
    </dgm:pt>
    <dgm:pt modelId="{F6C3C0DD-48B0-4B07-869B-E7A57CF584C9}" type="parTrans" cxnId="{1E4BA020-9652-434E-9151-A36C7ACE2955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การขับเคลื่อนแผนพัฒนาจังหวัด/แผนยุทธศาสตร์จังหวัดฯ ไปสู่การปฏิบัติ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25901963-7D34-4B15-B11C-1DBEEC26A5AE}">
      <dgm:prSet phldrT="[Text]"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มีช่องทางการรับฟังความคิดเห็น อย่างน้อย 3 ช่องทางในการจัดทำแผน/ยุทธศาสตร์</a:t>
          </a:r>
        </a:p>
      </dgm:t>
    </dgm:pt>
    <dgm:pt modelId="{C61DBCB2-2D49-4DCD-BCA1-5BC1F3536D5F}" type="parTrans" cxnId="{FCA7855F-620A-4356-8537-FA03E02AA262}">
      <dgm:prSet/>
      <dgm:spPr/>
      <dgm:t>
        <a:bodyPr/>
        <a:lstStyle/>
        <a:p>
          <a:endParaRPr lang="th-TH"/>
        </a:p>
      </dgm:t>
    </dgm:pt>
    <dgm:pt modelId="{10444041-82A8-4B97-B577-D51EB938F3A0}" type="sibTrans" cxnId="{FCA7855F-620A-4356-8537-FA03E02AA262}">
      <dgm:prSet/>
      <dgm:spPr/>
      <dgm:t>
        <a:bodyPr/>
        <a:lstStyle/>
        <a:p>
          <a:endParaRPr lang="th-TH"/>
        </a:p>
      </dgm:t>
    </dgm:pt>
    <dgm:pt modelId="{E0A7B161-747D-47B4-87CE-29BDC0B3CDC8}">
      <dgm:prSet phldrT="[Text]"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มีคำสั่งแต่งตั้งคณะทำงาน/คณะกรรมการให้มีบทบาท/รับผิดชอบในการจัดทำแผน/ยุทธศาสตร์</a:t>
          </a:r>
        </a:p>
      </dgm:t>
    </dgm:pt>
    <dgm:pt modelId="{DC5A31EE-B121-473F-AE0C-CEEDC0092FC9}" type="parTrans" cxnId="{9E8DF4A4-C85B-4674-B1BE-4A999DF2A1AF}">
      <dgm:prSet/>
      <dgm:spPr/>
      <dgm:t>
        <a:bodyPr/>
        <a:lstStyle/>
        <a:p>
          <a:endParaRPr lang="th-TH"/>
        </a:p>
      </dgm:t>
    </dgm:pt>
    <dgm:pt modelId="{0E2BFD4C-57C7-41DA-83E5-86DB1936B7F5}" type="sibTrans" cxnId="{9E8DF4A4-C85B-4674-B1BE-4A999DF2A1AF}">
      <dgm:prSet/>
      <dgm:spPr/>
      <dgm:t>
        <a:bodyPr/>
        <a:lstStyle/>
        <a:p>
          <a:endParaRPr lang="th-TH"/>
        </a:p>
      </dgm:t>
    </dgm:pt>
    <dgm:pt modelId="{DBE6567C-AB2A-4F59-886A-D80E6A9D13F2}">
      <dgm:prSet phldrT="[Text]" custT="1"/>
      <dgm:spPr/>
      <dgm:t>
        <a:bodyPr/>
        <a:lstStyle/>
        <a:p>
          <a:r>
            <a: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ประเมินความพึงพอใจของประชาชนที่มีต่อแผน/ยุทธศาสตร์จังหวัด</a:t>
          </a:r>
        </a:p>
      </dgm:t>
    </dgm:pt>
    <dgm:pt modelId="{FA7FD786-946E-443B-9CC8-4B9AA50D5AAE}" type="parTrans" cxnId="{E13F6FB0-0A00-4806-BD63-F05224F0E4B7}">
      <dgm:prSet/>
      <dgm:spPr/>
      <dgm:t>
        <a:bodyPr/>
        <a:lstStyle/>
        <a:p>
          <a:endParaRPr lang="th-TH"/>
        </a:p>
      </dgm:t>
    </dgm:pt>
    <dgm:pt modelId="{3956C097-AAA3-44B8-9C38-8DAB86CAD338}" type="sibTrans" cxnId="{E13F6FB0-0A00-4806-BD63-F05224F0E4B7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  <dgm:t>
        <a:bodyPr/>
        <a:lstStyle/>
        <a:p>
          <a:endParaRPr lang="th-TH"/>
        </a:p>
      </dgm:t>
    </dgm:pt>
    <dgm:pt modelId="{90DE83C3-25CB-48BB-B5B7-C2A7410F5C9C}" type="pres">
      <dgm:prSet presAssocID="{922AB1FB-8813-428D-9FDF-3798BC904E6D}" presName="aNode" presStyleLbl="bgShp" presStyleIdx="0" presStyleCnt="3" custScaleX="109135" custScaleY="97724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3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  <dgm:t>
        <a:bodyPr/>
        <a:lstStyle/>
        <a:p>
          <a:endParaRPr lang="th-TH"/>
        </a:p>
      </dgm:t>
    </dgm:pt>
    <dgm:pt modelId="{6B16320C-8B5E-4A4E-9ECD-7C16D89CEEE1}" type="pres">
      <dgm:prSet presAssocID="{922AB1FB-8813-428D-9FDF-3798BC904E6D}" presName="theInnerList" presStyleCnt="0"/>
      <dgm:spPr/>
      <dgm:t>
        <a:bodyPr/>
        <a:lstStyle/>
        <a:p>
          <a:endParaRPr lang="th-TH"/>
        </a:p>
      </dgm:t>
    </dgm:pt>
    <dgm:pt modelId="{BF01506E-C886-4933-AF60-BA46113F7889}" type="pres">
      <dgm:prSet presAssocID="{6FA209BD-701C-4127-AEF6-C32F95A9B94A}" presName="childNode" presStyleLbl="node1" presStyleIdx="0" presStyleCnt="6" custScaleX="118726" custScaleY="54976" custLinFactNeighborX="317" custLinFactNeighborY="-867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  <dgm:t>
        <a:bodyPr/>
        <a:lstStyle/>
        <a:p>
          <a:endParaRPr lang="th-TH"/>
        </a:p>
      </dgm:t>
    </dgm:pt>
    <dgm:pt modelId="{C72919A4-33A9-488B-93D2-8642590E3BD1}" type="pres">
      <dgm:prSet presAssocID="{BBE26169-1373-49AF-AA08-1CC6F8C1F4C8}" presName="compNode" presStyleCnt="0"/>
      <dgm:spPr/>
      <dgm:t>
        <a:bodyPr/>
        <a:lstStyle/>
        <a:p>
          <a:endParaRPr lang="th-TH"/>
        </a:p>
      </dgm:t>
    </dgm:pt>
    <dgm:pt modelId="{C87F514B-CF68-479A-B401-69D6699C8E2E}" type="pres">
      <dgm:prSet presAssocID="{BBE26169-1373-49AF-AA08-1CC6F8C1F4C8}" presName="aNode" presStyleLbl="bgShp" presStyleIdx="1" presStyleCnt="3" custScaleX="151351"/>
      <dgm:spPr/>
      <dgm:t>
        <a:bodyPr/>
        <a:lstStyle/>
        <a:p>
          <a:endParaRPr lang="th-TH"/>
        </a:p>
      </dgm:t>
    </dgm:pt>
    <dgm:pt modelId="{0C29C3AC-B4C5-4355-9144-D5FC2B731DBC}" type="pres">
      <dgm:prSet presAssocID="{BBE26169-1373-49AF-AA08-1CC6F8C1F4C8}" presName="textNode" presStyleLbl="bgShp" presStyleIdx="1" presStyleCnt="3"/>
      <dgm:spPr/>
      <dgm:t>
        <a:bodyPr/>
        <a:lstStyle/>
        <a:p>
          <a:endParaRPr lang="th-TH"/>
        </a:p>
      </dgm:t>
    </dgm:pt>
    <dgm:pt modelId="{F9C36C31-AD05-42A3-B618-83DA84FB9DBE}" type="pres">
      <dgm:prSet presAssocID="{BBE26169-1373-49AF-AA08-1CC6F8C1F4C8}" presName="compChildNode" presStyleCnt="0"/>
      <dgm:spPr/>
      <dgm:t>
        <a:bodyPr/>
        <a:lstStyle/>
        <a:p>
          <a:endParaRPr lang="th-TH"/>
        </a:p>
      </dgm:t>
    </dgm:pt>
    <dgm:pt modelId="{F992C62C-B838-415D-916E-1E989CB59ABA}" type="pres">
      <dgm:prSet presAssocID="{BBE26169-1373-49AF-AA08-1CC6F8C1F4C8}" presName="theInnerList" presStyleCnt="0"/>
      <dgm:spPr/>
      <dgm:t>
        <a:bodyPr/>
        <a:lstStyle/>
        <a:p>
          <a:endParaRPr lang="th-TH"/>
        </a:p>
      </dgm:t>
    </dgm:pt>
    <dgm:pt modelId="{0FCE977A-B638-4689-A58C-4CFC8C81C63E}" type="pres">
      <dgm:prSet presAssocID="{38C94DA3-D514-4C1C-B0AD-31CC8652492E}" presName="childNode" presStyleLbl="node1" presStyleIdx="1" presStyleCnt="6" custScaleX="179036" custScaleY="180424" custLinFactNeighborX="-1847" custLinFactNeighborY="-875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1E11D5-CE35-4C5C-8B6D-2908CDB94CD6}" type="pres">
      <dgm:prSet presAssocID="{38C94DA3-D514-4C1C-B0AD-31CC8652492E}" presName="aSpace2" presStyleCnt="0"/>
      <dgm:spPr/>
    </dgm:pt>
    <dgm:pt modelId="{7F8B8A27-E5B0-4CF1-BE29-4ABC8DA78590}" type="pres">
      <dgm:prSet presAssocID="{25901963-7D34-4B15-B11C-1DBEEC26A5AE}" presName="childNode" presStyleLbl="node1" presStyleIdx="2" presStyleCnt="6" custScaleX="174980" custScaleY="153258" custLinFactNeighborX="-2717" custLinFactNeighborY="385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D6421D-28DB-4388-B46E-53A9C148AF29}" type="pres">
      <dgm:prSet presAssocID="{25901963-7D34-4B15-B11C-1DBEEC26A5AE}" presName="aSpace2" presStyleCnt="0"/>
      <dgm:spPr/>
    </dgm:pt>
    <dgm:pt modelId="{5AA5AC88-AC9F-42A7-A718-C0FB18DE182F}" type="pres">
      <dgm:prSet presAssocID="{E0A7B161-747D-47B4-87CE-29BDC0B3CDC8}" presName="childNode" presStyleLbl="node1" presStyleIdx="3" presStyleCnt="6" custScaleX="176747" custScaleY="187708" custLinFactY="1155" custLinFactNeighborX="-723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9090BB-68E5-4572-9D56-167DD89B6908}" type="pres">
      <dgm:prSet presAssocID="{E0A7B161-747D-47B4-87CE-29BDC0B3CDC8}" presName="aSpace2" presStyleCnt="0"/>
      <dgm:spPr/>
    </dgm:pt>
    <dgm:pt modelId="{42D539DF-4800-4123-8214-E666A8196F0E}" type="pres">
      <dgm:prSet presAssocID="{DBE6567C-AB2A-4F59-886A-D80E6A9D13F2}" presName="childNode" presStyleLbl="node1" presStyleIdx="4" presStyleCnt="6" custScaleX="176430" custScaleY="148182" custLinFactY="14989" custLinFactNeighborX="8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AC53C-CD15-4BB9-96F8-AC26886F186E}" type="pres">
      <dgm:prSet presAssocID="{BBE26169-1373-49AF-AA08-1CC6F8C1F4C8}" presName="aSpace" presStyleCnt="0"/>
      <dgm:spPr/>
      <dgm:t>
        <a:bodyPr/>
        <a:lstStyle/>
        <a:p>
          <a:endParaRPr lang="th-TH"/>
        </a:p>
      </dgm:t>
    </dgm:pt>
    <dgm:pt modelId="{59CC90A4-EBE8-4F56-B878-D107B42D659D}" type="pres">
      <dgm:prSet presAssocID="{5BA20044-95CD-4341-9C1D-61A00825661D}" presName="compNode" presStyleCnt="0"/>
      <dgm:spPr/>
      <dgm:t>
        <a:bodyPr/>
        <a:lstStyle/>
        <a:p>
          <a:endParaRPr lang="th-TH"/>
        </a:p>
      </dgm:t>
    </dgm:pt>
    <dgm:pt modelId="{56FC9B3F-EDED-47BC-8BEF-CFE0D18A0289}" type="pres">
      <dgm:prSet presAssocID="{5BA20044-95CD-4341-9C1D-61A00825661D}" presName="aNode" presStyleLbl="bgShp" presStyleIdx="2" presStyleCnt="3" custScaleX="118298" custLinFactNeighborX="-1127" custLinFactNeighborY="-4863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2" presStyleCnt="3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  <dgm:t>
        <a:bodyPr/>
        <a:lstStyle/>
        <a:p>
          <a:endParaRPr lang="th-TH"/>
        </a:p>
      </dgm:t>
    </dgm:pt>
    <dgm:pt modelId="{3DA3E866-A7E1-4A21-A5A9-D049DB74F9DD}" type="pres">
      <dgm:prSet presAssocID="{5BA20044-95CD-4341-9C1D-61A00825661D}" presName="theInnerList" presStyleCnt="0"/>
      <dgm:spPr/>
      <dgm:t>
        <a:bodyPr/>
        <a:lstStyle/>
        <a:p>
          <a:endParaRPr lang="th-TH"/>
        </a:p>
      </dgm:t>
    </dgm:pt>
    <dgm:pt modelId="{61121B31-1E5E-45A2-9C4F-5C4C2F575EB2}" type="pres">
      <dgm:prSet presAssocID="{F7C3B720-5D91-47EF-9059-DFB50DF1A673}" presName="childNode" presStyleLbl="node1" presStyleIdx="5" presStyleCnt="6" custScaleX="135728" custScaleY="111204" custLinFactNeighborX="-3548" custLinFactNeighborY="-37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62D5BC4-7986-46F9-854D-661A939436F0}" type="presOf" srcId="{38C94DA3-D514-4C1C-B0AD-31CC8652492E}" destId="{0FCE977A-B638-4689-A58C-4CFC8C81C63E}" srcOrd="0" destOrd="0" presId="urn:microsoft.com/office/officeart/2005/8/layout/lProcess2"/>
    <dgm:cxn modelId="{1E4BA020-9652-434E-9151-A36C7ACE2955}" srcId="{5BA20044-95CD-4341-9C1D-61A00825661D}" destId="{F7C3B720-5D91-47EF-9059-DFB50DF1A673}" srcOrd="0" destOrd="0" parTransId="{F6C3C0DD-48B0-4B07-869B-E7A57CF584C9}" sibTransId="{7C58EAF6-3CD2-41F8-B0E0-8838384AEFD6}"/>
    <dgm:cxn modelId="{9E8DF4A4-C85B-4674-B1BE-4A999DF2A1AF}" srcId="{BBE26169-1373-49AF-AA08-1CC6F8C1F4C8}" destId="{E0A7B161-747D-47B4-87CE-29BDC0B3CDC8}" srcOrd="2" destOrd="0" parTransId="{DC5A31EE-B121-473F-AE0C-CEEDC0092FC9}" sibTransId="{0E2BFD4C-57C7-41DA-83E5-86DB1936B7F5}"/>
    <dgm:cxn modelId="{E27719A6-8FFC-4A8D-99D2-1DC950AF77A9}" type="presOf" srcId="{F7C3B720-5D91-47EF-9059-DFB50DF1A673}" destId="{61121B31-1E5E-45A2-9C4F-5C4C2F575EB2}" srcOrd="0" destOrd="0" presId="urn:microsoft.com/office/officeart/2005/8/layout/lProcess2"/>
    <dgm:cxn modelId="{E13F6FB0-0A00-4806-BD63-F05224F0E4B7}" srcId="{BBE26169-1373-49AF-AA08-1CC6F8C1F4C8}" destId="{DBE6567C-AB2A-4F59-886A-D80E6A9D13F2}" srcOrd="3" destOrd="0" parTransId="{FA7FD786-946E-443B-9CC8-4B9AA50D5AAE}" sibTransId="{3956C097-AAA3-44B8-9C38-8DAB86CAD338}"/>
    <dgm:cxn modelId="{CE17D428-7B7B-4CE8-A654-ABF9F3427C2E}" srcId="{922AB1FB-8813-428D-9FDF-3798BC904E6D}" destId="{6FA209BD-701C-4127-AEF6-C32F95A9B94A}" srcOrd="0" destOrd="0" parTransId="{83197099-3334-4327-9FAB-7F75F5549334}" sibTransId="{77C789CC-9A1E-49E6-A169-3C72A999FE17}"/>
    <dgm:cxn modelId="{249A164A-CBB7-4BB1-89D2-73D9AE087613}" srcId="{BBE26169-1373-49AF-AA08-1CC6F8C1F4C8}" destId="{38C94DA3-D514-4C1C-B0AD-31CC8652492E}" srcOrd="0" destOrd="0" parTransId="{036C5916-168E-41DE-8372-4DDDE94D66B2}" sibTransId="{05CD21B9-2067-45F9-B129-2344B2EED5C8}"/>
    <dgm:cxn modelId="{280683DB-F80B-43CF-9036-47A111F1C554}" type="presOf" srcId="{8D911395-3FD9-4F73-83D9-F3FF79256C98}" destId="{1B9CA96D-6C59-4A2B-A853-16897D03B38B}" srcOrd="0" destOrd="0" presId="urn:microsoft.com/office/officeart/2005/8/layout/lProcess2"/>
    <dgm:cxn modelId="{FCDCC730-7895-42D9-A5CE-0BE5CD93C8FD}" type="presOf" srcId="{922AB1FB-8813-428D-9FDF-3798BC904E6D}" destId="{593BA1E2-4385-42B6-8552-039304235419}" srcOrd="1" destOrd="0" presId="urn:microsoft.com/office/officeart/2005/8/layout/lProcess2"/>
    <dgm:cxn modelId="{7D8FAF0F-5991-4D39-BB4D-AAEE231F83E9}" type="presOf" srcId="{5BA20044-95CD-4341-9C1D-61A00825661D}" destId="{56FC9B3F-EDED-47BC-8BEF-CFE0D18A0289}" srcOrd="0" destOrd="0" presId="urn:microsoft.com/office/officeart/2005/8/layout/lProcess2"/>
    <dgm:cxn modelId="{55E324FB-1A76-4A0C-B298-4A8B34C76668}" type="presOf" srcId="{922AB1FB-8813-428D-9FDF-3798BC904E6D}" destId="{90DE83C3-25CB-48BB-B5B7-C2A7410F5C9C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B5463574-88F5-4260-B836-FE71C7C4A641}" type="presOf" srcId="{BBE26169-1373-49AF-AA08-1CC6F8C1F4C8}" destId="{0C29C3AC-B4C5-4355-9144-D5FC2B731DBC}" srcOrd="1" destOrd="0" presId="urn:microsoft.com/office/officeart/2005/8/layout/lProcess2"/>
    <dgm:cxn modelId="{B5406659-AB1A-4471-8CD2-F029F8BE7966}" type="presOf" srcId="{5BA20044-95CD-4341-9C1D-61A00825661D}" destId="{580A6BB5-88FA-4749-99E4-3E9B5BE70B33}" srcOrd="1" destOrd="0" presId="urn:microsoft.com/office/officeart/2005/8/layout/lProcess2"/>
    <dgm:cxn modelId="{E3EFC038-FD16-4138-8DD6-61C2AC11F784}" type="presOf" srcId="{BBE26169-1373-49AF-AA08-1CC6F8C1F4C8}" destId="{C87F514B-CF68-479A-B401-69D6699C8E2E}" srcOrd="0" destOrd="0" presId="urn:microsoft.com/office/officeart/2005/8/layout/lProcess2"/>
    <dgm:cxn modelId="{0D14DBFE-CD7D-40C5-81BE-50CDF080F6D0}" type="presOf" srcId="{E0A7B161-747D-47B4-87CE-29BDC0B3CDC8}" destId="{5AA5AC88-AC9F-42A7-A718-C0FB18DE182F}" srcOrd="0" destOrd="0" presId="urn:microsoft.com/office/officeart/2005/8/layout/lProcess2"/>
    <dgm:cxn modelId="{9B9F3136-C023-4E22-A569-EECA2BE28A32}" type="presOf" srcId="{25901963-7D34-4B15-B11C-1DBEEC26A5AE}" destId="{7F8B8A27-E5B0-4CF1-BE29-4ABC8DA78590}" srcOrd="0" destOrd="0" presId="urn:microsoft.com/office/officeart/2005/8/layout/lProcess2"/>
    <dgm:cxn modelId="{FCA7855F-620A-4356-8537-FA03E02AA262}" srcId="{BBE26169-1373-49AF-AA08-1CC6F8C1F4C8}" destId="{25901963-7D34-4B15-B11C-1DBEEC26A5AE}" srcOrd="1" destOrd="0" parTransId="{C61DBCB2-2D49-4DCD-BCA1-5BC1F3536D5F}" sibTransId="{10444041-82A8-4B97-B577-D51EB938F3A0}"/>
    <dgm:cxn modelId="{66C475F1-D8FF-48DA-A47A-C66E71DAED1E}" type="presOf" srcId="{DBE6567C-AB2A-4F59-886A-D80E6A9D13F2}" destId="{42D539DF-4800-4123-8214-E666A8196F0E}" srcOrd="0" destOrd="0" presId="urn:microsoft.com/office/officeart/2005/8/layout/lProcess2"/>
    <dgm:cxn modelId="{5016C3F9-7BB5-462F-9B84-B5C8DDB31476}" type="presOf" srcId="{6FA209BD-701C-4127-AEF6-C32F95A9B94A}" destId="{BF01506E-C886-4933-AF60-BA46113F7889}" srcOrd="0" destOrd="0" presId="urn:microsoft.com/office/officeart/2005/8/layout/lProcess2"/>
    <dgm:cxn modelId="{65FE1809-56A3-4AB4-99E5-0AC5B8768B85}" srcId="{8D911395-3FD9-4F73-83D9-F3FF79256C98}" destId="{5BA20044-95CD-4341-9C1D-61A00825661D}" srcOrd="2" destOrd="0" parTransId="{3F23ACF2-1553-4BC1-A56A-92856704B595}" sibTransId="{E9A0A55C-65CD-4C4C-97E6-DB0D65F976EA}"/>
    <dgm:cxn modelId="{38A34687-79F4-4FF7-9EE0-78D6E99DADF0}" srcId="{8D911395-3FD9-4F73-83D9-F3FF79256C98}" destId="{BBE26169-1373-49AF-AA08-1CC6F8C1F4C8}" srcOrd="1" destOrd="0" parTransId="{19EB7D05-1D50-42AB-88F4-9277D7D3253B}" sibTransId="{10A07400-1005-407B-BF91-FB5D4A9F620C}"/>
    <dgm:cxn modelId="{4A1BEFB9-52DE-4E04-88ED-F644BC492ED8}" type="presParOf" srcId="{1B9CA96D-6C59-4A2B-A853-16897D03B38B}" destId="{DFC70063-923F-4B67-9CAA-7EED1E555E52}" srcOrd="0" destOrd="0" presId="urn:microsoft.com/office/officeart/2005/8/layout/lProcess2"/>
    <dgm:cxn modelId="{90637C82-747A-4CCA-92F0-3E101317D439}" type="presParOf" srcId="{DFC70063-923F-4B67-9CAA-7EED1E555E52}" destId="{90DE83C3-25CB-48BB-B5B7-C2A7410F5C9C}" srcOrd="0" destOrd="0" presId="urn:microsoft.com/office/officeart/2005/8/layout/lProcess2"/>
    <dgm:cxn modelId="{688B5CDB-2245-4E78-942C-11EA7497AF89}" type="presParOf" srcId="{DFC70063-923F-4B67-9CAA-7EED1E555E52}" destId="{593BA1E2-4385-42B6-8552-039304235419}" srcOrd="1" destOrd="0" presId="urn:microsoft.com/office/officeart/2005/8/layout/lProcess2"/>
    <dgm:cxn modelId="{137840F4-B770-4C60-92C1-B23FFD8C43EF}" type="presParOf" srcId="{DFC70063-923F-4B67-9CAA-7EED1E555E52}" destId="{B1A3F506-392D-422D-9A8C-A877066AC5D4}" srcOrd="2" destOrd="0" presId="urn:microsoft.com/office/officeart/2005/8/layout/lProcess2"/>
    <dgm:cxn modelId="{7C1A1EA4-6FFE-4385-B05E-9D42070C8A65}" type="presParOf" srcId="{B1A3F506-392D-422D-9A8C-A877066AC5D4}" destId="{6B16320C-8B5E-4A4E-9ECD-7C16D89CEEE1}" srcOrd="0" destOrd="0" presId="urn:microsoft.com/office/officeart/2005/8/layout/lProcess2"/>
    <dgm:cxn modelId="{1529E99B-30AF-417F-B53D-966A1B88CB85}" type="presParOf" srcId="{6B16320C-8B5E-4A4E-9ECD-7C16D89CEEE1}" destId="{BF01506E-C886-4933-AF60-BA46113F7889}" srcOrd="0" destOrd="0" presId="urn:microsoft.com/office/officeart/2005/8/layout/lProcess2"/>
    <dgm:cxn modelId="{A848470B-3E7F-4446-8729-76141A9F99C6}" type="presParOf" srcId="{1B9CA96D-6C59-4A2B-A853-16897D03B38B}" destId="{13C68003-BFE5-4B95-9575-D87FFB056661}" srcOrd="1" destOrd="0" presId="urn:microsoft.com/office/officeart/2005/8/layout/lProcess2"/>
    <dgm:cxn modelId="{53EE3DD9-8E96-4AD5-964A-09F997C25464}" type="presParOf" srcId="{1B9CA96D-6C59-4A2B-A853-16897D03B38B}" destId="{C72919A4-33A9-488B-93D2-8642590E3BD1}" srcOrd="2" destOrd="0" presId="urn:microsoft.com/office/officeart/2005/8/layout/lProcess2"/>
    <dgm:cxn modelId="{2BA19DE8-2855-4116-8147-5DF8056AA410}" type="presParOf" srcId="{C72919A4-33A9-488B-93D2-8642590E3BD1}" destId="{C87F514B-CF68-479A-B401-69D6699C8E2E}" srcOrd="0" destOrd="0" presId="urn:microsoft.com/office/officeart/2005/8/layout/lProcess2"/>
    <dgm:cxn modelId="{A62DC12F-A271-4A00-84C7-1C28B210BB61}" type="presParOf" srcId="{C72919A4-33A9-488B-93D2-8642590E3BD1}" destId="{0C29C3AC-B4C5-4355-9144-D5FC2B731DBC}" srcOrd="1" destOrd="0" presId="urn:microsoft.com/office/officeart/2005/8/layout/lProcess2"/>
    <dgm:cxn modelId="{335A1343-7882-42AA-9693-BE68B865061C}" type="presParOf" srcId="{C72919A4-33A9-488B-93D2-8642590E3BD1}" destId="{F9C36C31-AD05-42A3-B618-83DA84FB9DBE}" srcOrd="2" destOrd="0" presId="urn:microsoft.com/office/officeart/2005/8/layout/lProcess2"/>
    <dgm:cxn modelId="{1F8F4F49-625F-4C25-B4C4-E46D7557C62C}" type="presParOf" srcId="{F9C36C31-AD05-42A3-B618-83DA84FB9DBE}" destId="{F992C62C-B838-415D-916E-1E989CB59ABA}" srcOrd="0" destOrd="0" presId="urn:microsoft.com/office/officeart/2005/8/layout/lProcess2"/>
    <dgm:cxn modelId="{90120269-AA6C-425A-B679-B03C7761E137}" type="presParOf" srcId="{F992C62C-B838-415D-916E-1E989CB59ABA}" destId="{0FCE977A-B638-4689-A58C-4CFC8C81C63E}" srcOrd="0" destOrd="0" presId="urn:microsoft.com/office/officeart/2005/8/layout/lProcess2"/>
    <dgm:cxn modelId="{7B9EE237-D2A9-40B8-A081-B534FA89E8A6}" type="presParOf" srcId="{F992C62C-B838-415D-916E-1E989CB59ABA}" destId="{A71E11D5-CE35-4C5C-8B6D-2908CDB94CD6}" srcOrd="1" destOrd="0" presId="urn:microsoft.com/office/officeart/2005/8/layout/lProcess2"/>
    <dgm:cxn modelId="{CC5DEED1-C26B-485E-9110-A4D1B723AD78}" type="presParOf" srcId="{F992C62C-B838-415D-916E-1E989CB59ABA}" destId="{7F8B8A27-E5B0-4CF1-BE29-4ABC8DA78590}" srcOrd="2" destOrd="0" presId="urn:microsoft.com/office/officeart/2005/8/layout/lProcess2"/>
    <dgm:cxn modelId="{9B06661F-369A-4CCF-A9E0-3BC073CE2A70}" type="presParOf" srcId="{F992C62C-B838-415D-916E-1E989CB59ABA}" destId="{10D6421D-28DB-4388-B46E-53A9C148AF29}" srcOrd="3" destOrd="0" presId="urn:microsoft.com/office/officeart/2005/8/layout/lProcess2"/>
    <dgm:cxn modelId="{397B930B-B17C-4FF0-9C6A-869401A7BF7C}" type="presParOf" srcId="{F992C62C-B838-415D-916E-1E989CB59ABA}" destId="{5AA5AC88-AC9F-42A7-A718-C0FB18DE182F}" srcOrd="4" destOrd="0" presId="urn:microsoft.com/office/officeart/2005/8/layout/lProcess2"/>
    <dgm:cxn modelId="{9682C522-0914-43C9-AD55-6D6FA01706E7}" type="presParOf" srcId="{F992C62C-B838-415D-916E-1E989CB59ABA}" destId="{BB9090BB-68E5-4572-9D56-167DD89B6908}" srcOrd="5" destOrd="0" presId="urn:microsoft.com/office/officeart/2005/8/layout/lProcess2"/>
    <dgm:cxn modelId="{AEC94D84-8DEA-4B5F-A2BB-5A3BBDBEDDDD}" type="presParOf" srcId="{F992C62C-B838-415D-916E-1E989CB59ABA}" destId="{42D539DF-4800-4123-8214-E666A8196F0E}" srcOrd="6" destOrd="0" presId="urn:microsoft.com/office/officeart/2005/8/layout/lProcess2"/>
    <dgm:cxn modelId="{7BD45D02-5FE3-46A9-90E7-64BF5BF13D45}" type="presParOf" srcId="{1B9CA96D-6C59-4A2B-A853-16897D03B38B}" destId="{AA0AC53C-CD15-4BB9-96F8-AC26886F186E}" srcOrd="3" destOrd="0" presId="urn:microsoft.com/office/officeart/2005/8/layout/lProcess2"/>
    <dgm:cxn modelId="{E00029D1-E02A-47E7-B42F-4BFE9B74DE03}" type="presParOf" srcId="{1B9CA96D-6C59-4A2B-A853-16897D03B38B}" destId="{59CC90A4-EBE8-4F56-B878-D107B42D659D}" srcOrd="4" destOrd="0" presId="urn:microsoft.com/office/officeart/2005/8/layout/lProcess2"/>
    <dgm:cxn modelId="{FD7B27F4-236B-4476-8C82-7E3FF70CF536}" type="presParOf" srcId="{59CC90A4-EBE8-4F56-B878-D107B42D659D}" destId="{56FC9B3F-EDED-47BC-8BEF-CFE0D18A0289}" srcOrd="0" destOrd="0" presId="urn:microsoft.com/office/officeart/2005/8/layout/lProcess2"/>
    <dgm:cxn modelId="{973AF73B-9379-4E4E-9F3E-872A2558EDB7}" type="presParOf" srcId="{59CC90A4-EBE8-4F56-B878-D107B42D659D}" destId="{580A6BB5-88FA-4749-99E4-3E9B5BE70B33}" srcOrd="1" destOrd="0" presId="urn:microsoft.com/office/officeart/2005/8/layout/lProcess2"/>
    <dgm:cxn modelId="{EAE4F4E3-E5EA-49B8-AD17-B546F32E928E}" type="presParOf" srcId="{59CC90A4-EBE8-4F56-B878-D107B42D659D}" destId="{54BC62DB-7B27-4831-ADCE-68B661D4F501}" srcOrd="2" destOrd="0" presId="urn:microsoft.com/office/officeart/2005/8/layout/lProcess2"/>
    <dgm:cxn modelId="{AA1627FF-FBA4-407E-98ED-A705D92883E5}" type="presParOf" srcId="{54BC62DB-7B27-4831-ADCE-68B661D4F501}" destId="{3DA3E866-A7E1-4A21-A5A9-D049DB74F9DD}" srcOrd="0" destOrd="0" presId="urn:microsoft.com/office/officeart/2005/8/layout/lProcess2"/>
    <dgm:cxn modelId="{6D7CF8EE-7399-48EA-8EA3-574E09841F7D}" type="presParOf" srcId="{3DA3E866-A7E1-4A21-A5A9-D049DB74F9DD}" destId="{61121B31-1E5E-45A2-9C4F-5C4C2F575E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11395-3FD9-4F73-83D9-F3FF79256C98}" type="doc">
      <dgm:prSet loTypeId="urn:microsoft.com/office/officeart/2005/8/layout/lProcess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922AB1FB-8813-428D-9FDF-3798BC904E6D}">
      <dgm:prSet phldrT="[Text]" custT="1"/>
      <dgm:spPr/>
      <dgm:t>
        <a:bodyPr/>
        <a:lstStyle/>
        <a:p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การเปิดโอกาส                                            ให้ประชาชนเข้ามามีส่วนร่วมในการสร้างความโปร่งใสฯ</a:t>
          </a:r>
          <a:endParaRPr lang="th-TH" sz="2100" dirty="0">
            <a:solidFill>
              <a:schemeClr val="accent5">
                <a:lumMod val="50000"/>
              </a:schemeClr>
            </a:solidFill>
          </a:endParaRPr>
        </a:p>
      </dgm:t>
    </dgm:pt>
    <dgm:pt modelId="{39B20989-1723-4003-8C19-BD691CB72E4C}" type="parTrans" cxnId="{BAD0C01E-15D5-473E-91D8-3E97064C2B9A}">
      <dgm:prSet/>
      <dgm:spPr/>
      <dgm:t>
        <a:bodyPr/>
        <a:lstStyle/>
        <a:p>
          <a:endParaRPr lang="th-TH"/>
        </a:p>
      </dgm:t>
    </dgm:pt>
    <dgm:pt modelId="{FC382259-56B7-4601-B393-BAA74B05F88D}" type="sibTrans" cxnId="{BAD0C01E-15D5-473E-91D8-3E97064C2B9A}">
      <dgm:prSet/>
      <dgm:spPr/>
      <dgm:t>
        <a:bodyPr/>
        <a:lstStyle/>
        <a:p>
          <a:endParaRPr lang="th-TH"/>
        </a:p>
      </dgm:t>
    </dgm:pt>
    <dgm:pt modelId="{BBABE6BD-731B-449A-9DA4-21011F101B74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มีการจัดทำ/                                        วางระบบ/แผนป้องกันการทุจริต</a:t>
          </a:r>
        </a:p>
      </dgm:t>
    </dgm:pt>
    <dgm:pt modelId="{DDE94DFA-83CF-4496-8A5A-CDE92CA06EEF}" type="parTrans" cxnId="{FD00FCBD-CDB1-4196-A01F-5FB94E843AE8}">
      <dgm:prSet/>
      <dgm:spPr/>
      <dgm:t>
        <a:bodyPr/>
        <a:lstStyle/>
        <a:p>
          <a:endParaRPr lang="th-TH"/>
        </a:p>
      </dgm:t>
    </dgm:pt>
    <dgm:pt modelId="{7DEDBD9B-5247-4AE1-B0A3-689C15A981C8}" type="sibTrans" cxnId="{FD00FCBD-CDB1-4196-A01F-5FB94E843AE8}">
      <dgm:prSet/>
      <dgm:spPr/>
      <dgm:t>
        <a:bodyPr/>
        <a:lstStyle/>
        <a:p>
          <a:endParaRPr lang="th-TH"/>
        </a:p>
      </dgm:t>
    </dgm:pt>
    <dgm:pt modelId="{FD537781-E72A-4A20-8640-28322E092FFF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มีคณะทำงาน/คณะกรรมการเพื่อติดตาม/ตรวจสอบ</a:t>
          </a:r>
          <a:endParaRPr lang="th-TH" sz="18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3A919C7-4618-4ABF-BE48-ACB7EA39DA32}" type="parTrans" cxnId="{4B7944DF-4E26-46A3-82A7-B460B758BD02}">
      <dgm:prSet/>
      <dgm:spPr/>
      <dgm:t>
        <a:bodyPr/>
        <a:lstStyle/>
        <a:p>
          <a:endParaRPr lang="th-TH"/>
        </a:p>
      </dgm:t>
    </dgm:pt>
    <dgm:pt modelId="{7ABE380C-B189-46C1-8B44-E3E38A9B87BC}" type="sibTrans" cxnId="{4B7944DF-4E26-46A3-82A7-B460B758BD02}">
      <dgm:prSet/>
      <dgm:spPr/>
      <dgm:t>
        <a:bodyPr/>
        <a:lstStyle/>
        <a:p>
          <a:endParaRPr lang="th-TH"/>
        </a:p>
      </dgm:t>
    </dgm:pt>
    <dgm:pt modelId="{5BA20044-95CD-4341-9C1D-61A00825661D}">
      <dgm:prSet phldrT="[Text]" custT="1"/>
      <dgm:spPr/>
      <dgm:t>
        <a:bodyPr/>
        <a:lstStyle/>
        <a:p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การประเมินผล</a:t>
          </a:r>
          <a:r>
            <a:rPr lang="th-TH" sz="2100" b="1" spc="-60" baseline="0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การดำเนินงานโครงการฯ                                                   </a:t>
          </a:r>
          <a:r>
            <a:rPr lang="th-TH" sz="2100" b="1" dirty="0" smtClean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</a:t>
          </a:r>
        </a:p>
        <a:p>
          <a:endParaRPr lang="th-TH" sz="2100" dirty="0"/>
        </a:p>
      </dgm:t>
    </dgm:pt>
    <dgm:pt modelId="{3F23ACF2-1553-4BC1-A56A-92856704B595}" type="parTrans" cxnId="{65FE1809-56A3-4AB4-99E5-0AC5B8768B85}">
      <dgm:prSet/>
      <dgm:spPr/>
      <dgm:t>
        <a:bodyPr/>
        <a:lstStyle/>
        <a:p>
          <a:endParaRPr lang="th-TH"/>
        </a:p>
      </dgm:t>
    </dgm:pt>
    <dgm:pt modelId="{E9A0A55C-65CD-4C4C-97E6-DB0D65F976EA}" type="sibTrans" cxnId="{65FE1809-56A3-4AB4-99E5-0AC5B8768B85}">
      <dgm:prSet/>
      <dgm:spPr/>
      <dgm:t>
        <a:bodyPr/>
        <a:lstStyle/>
        <a:p>
          <a:endParaRPr lang="th-TH"/>
        </a:p>
      </dgm:t>
    </dgm:pt>
    <dgm:pt modelId="{228BA017-F967-41A3-B4C9-8E64165061AA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ความเป็นมา/เหตุผล ที่เป็นประเด็นสำคัญหรือแนวโน้ม/สถานการณ์ /ผลกระทบที่นำไปสู่การริเริมดำเนินโครงการ</a:t>
          </a:r>
        </a:p>
      </dgm:t>
    </dgm:pt>
    <dgm:pt modelId="{5D69E6FF-B0FC-403A-9CFE-EA8DB23C4E2D}" type="parTrans" cxnId="{8D0A29F4-E4C8-49E1-9D57-51A60AD81137}">
      <dgm:prSet/>
      <dgm:spPr/>
      <dgm:t>
        <a:bodyPr/>
        <a:lstStyle/>
        <a:p>
          <a:endParaRPr lang="th-TH"/>
        </a:p>
      </dgm:t>
    </dgm:pt>
    <dgm:pt modelId="{161F55DE-32AE-40DF-8898-3B543C883838}" type="sibTrans" cxnId="{8D0A29F4-E4C8-49E1-9D57-51A60AD81137}">
      <dgm:prSet/>
      <dgm:spPr/>
      <dgm:t>
        <a:bodyPr/>
        <a:lstStyle/>
        <a:p>
          <a:endParaRPr lang="th-TH"/>
        </a:p>
      </dgm:t>
    </dgm:pt>
    <dgm:pt modelId="{6FA209BD-701C-4127-AEF6-C32F95A9B94A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มีแผนบริหารความเสี่ยงในการทุจริตฯ</a:t>
          </a:r>
          <a:endParaRPr lang="th-TH" sz="18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197099-3334-4327-9FAB-7F75F5549334}" type="parTrans" cxnId="{CE17D428-7B7B-4CE8-A654-ABF9F3427C2E}">
      <dgm:prSet/>
      <dgm:spPr/>
      <dgm:t>
        <a:bodyPr/>
        <a:lstStyle/>
        <a:p>
          <a:endParaRPr lang="th-TH"/>
        </a:p>
      </dgm:t>
    </dgm:pt>
    <dgm:pt modelId="{77C789CC-9A1E-49E6-A169-3C72A999FE17}" type="sibTrans" cxnId="{CE17D428-7B7B-4CE8-A654-ABF9F3427C2E}">
      <dgm:prSet/>
      <dgm:spPr/>
      <dgm:t>
        <a:bodyPr/>
        <a:lstStyle/>
        <a:p>
          <a:endParaRPr lang="th-TH"/>
        </a:p>
      </dgm:t>
    </dgm:pt>
    <dgm:pt modelId="{7140B77B-5321-4B4B-89A3-7D0E2CDBDEA8}">
      <dgm:prSet phldrT="[Text]" custT="1"/>
      <dgm:spPr/>
      <dgm:t>
        <a:bodyPr/>
        <a:lstStyle/>
        <a:p>
          <a:endParaRPr lang="th-TH" sz="1800" b="1" dirty="0" smtClean="0">
            <a:solidFill>
              <a:schemeClr val="tx1">
                <a:lumMod val="75000"/>
                <a:lumOff val="25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72DB2A-B18A-44B6-ABD9-7AC5A702E99B}" type="parTrans" cxnId="{133DDD0F-DD53-4BB7-93EA-163F09692A12}">
      <dgm:prSet/>
      <dgm:spPr/>
      <dgm:t>
        <a:bodyPr/>
        <a:lstStyle/>
        <a:p>
          <a:endParaRPr lang="th-TH"/>
        </a:p>
      </dgm:t>
    </dgm:pt>
    <dgm:pt modelId="{454AEBFC-79CB-49AD-8A35-3617C683A287}" type="sibTrans" cxnId="{133DDD0F-DD53-4BB7-93EA-163F09692A12}">
      <dgm:prSet/>
      <dgm:spPr/>
      <dgm:t>
        <a:bodyPr/>
        <a:lstStyle/>
        <a:p>
          <a:endParaRPr lang="th-TH"/>
        </a:p>
      </dgm:t>
    </dgm:pt>
    <dgm:pt modelId="{8EF766A2-9DB0-4F62-947D-41581CA1FA0D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ระบบฐานข้อมูลเครือข่าย</a:t>
          </a:r>
        </a:p>
      </dgm:t>
    </dgm:pt>
    <dgm:pt modelId="{2BB2BB69-71E7-41E8-95EC-37305D247993}" type="parTrans" cxnId="{2D71B022-7D7E-461C-A4CD-2213DAEAAB33}">
      <dgm:prSet/>
      <dgm:spPr/>
      <dgm:t>
        <a:bodyPr/>
        <a:lstStyle/>
        <a:p>
          <a:endParaRPr lang="th-TH"/>
        </a:p>
      </dgm:t>
    </dgm:pt>
    <dgm:pt modelId="{2CAF1ADD-7D3A-4228-A210-842240440960}" type="sibTrans" cxnId="{2D71B022-7D7E-461C-A4CD-2213DAEAAB33}">
      <dgm:prSet/>
      <dgm:spPr/>
      <dgm:t>
        <a:bodyPr/>
        <a:lstStyle/>
        <a:p>
          <a:endParaRPr lang="th-TH"/>
        </a:p>
      </dgm:t>
    </dgm:pt>
    <dgm:pt modelId="{7423D374-D103-4932-97B6-ED3520F3143A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ผลสำเร็จ </a:t>
          </a:r>
          <a:r>
            <a:rPr lang="th-TH" sz="1800" b="1" dirty="0" smtClean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(ที่เป็นเชิงประจักษ์)  </a:t>
          </a:r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ปัญหาอุปสรรค  และปัจจัยสำเร็จ</a:t>
          </a:r>
        </a:p>
      </dgm:t>
    </dgm:pt>
    <dgm:pt modelId="{A2740D55-7CF2-4737-A0B2-52B9FBF64041}" type="parTrans" cxnId="{8D4F056D-0910-4A15-BEC2-5C4E7A1F9894}">
      <dgm:prSet/>
      <dgm:spPr/>
      <dgm:t>
        <a:bodyPr/>
        <a:lstStyle/>
        <a:p>
          <a:endParaRPr lang="th-TH"/>
        </a:p>
      </dgm:t>
    </dgm:pt>
    <dgm:pt modelId="{6FC74B42-3892-43A8-A998-C7A9239978F7}" type="sibTrans" cxnId="{8D4F056D-0910-4A15-BEC2-5C4E7A1F9894}">
      <dgm:prSet/>
      <dgm:spPr/>
      <dgm:t>
        <a:bodyPr/>
        <a:lstStyle/>
        <a:p>
          <a:endParaRPr lang="th-TH"/>
        </a:p>
      </dgm:t>
    </dgm:pt>
    <dgm:pt modelId="{DC352704-F5DE-48BA-A2A0-4DB17A00F225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รูปแบบ (</a:t>
          </a:r>
          <a:r>
            <a:rPr lang="en-US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Model) </a:t>
          </a: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เป็นแผนภาพ                                                 </a:t>
          </a:r>
          <a:r>
            <a:rPr lang="th-TH" sz="1800" b="1" dirty="0" smtClean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ที่มีเป้าหมาย</a:t>
          </a:r>
          <a:r>
            <a:rPr lang="th-TH" sz="1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ที่ชัดเจน</a:t>
          </a:r>
        </a:p>
      </dgm:t>
    </dgm:pt>
    <dgm:pt modelId="{E6616D31-171D-4D37-A457-843D87B7D24D}" type="parTrans" cxnId="{5F28739D-7FD3-4F0D-9F09-E39AA2A4C07E}">
      <dgm:prSet/>
      <dgm:spPr/>
      <dgm:t>
        <a:bodyPr/>
        <a:lstStyle/>
        <a:p>
          <a:endParaRPr lang="th-TH"/>
        </a:p>
      </dgm:t>
    </dgm:pt>
    <dgm:pt modelId="{3AD97F0C-7432-4438-9A14-7371D893A5D8}" type="sibTrans" cxnId="{5F28739D-7FD3-4F0D-9F09-E39AA2A4C07E}">
      <dgm:prSet/>
      <dgm:spPr/>
      <dgm:t>
        <a:bodyPr/>
        <a:lstStyle/>
        <a:p>
          <a:endParaRPr lang="th-TH"/>
        </a:p>
      </dgm:t>
    </dgm:pt>
    <dgm:pt modelId="{F7C3B720-5D91-47EF-9059-DFB50DF1A673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การเผยแพร่ ประชาสัมพันธ์ ผลการดำเนินงานโครงการ</a:t>
          </a:r>
        </a:p>
      </dgm:t>
    </dgm:pt>
    <dgm:pt modelId="{F6C3C0DD-48B0-4B07-869B-E7A57CF584C9}" type="parTrans" cxnId="{1E4BA020-9652-434E-9151-A36C7ACE2955}">
      <dgm:prSet/>
      <dgm:spPr/>
      <dgm:t>
        <a:bodyPr/>
        <a:lstStyle/>
        <a:p>
          <a:endParaRPr lang="th-TH"/>
        </a:p>
      </dgm:t>
    </dgm:pt>
    <dgm:pt modelId="{7C58EAF6-3CD2-41F8-B0E0-8838384AEFD6}" type="sibTrans" cxnId="{1E4BA020-9652-434E-9151-A36C7ACE2955}">
      <dgm:prSet/>
      <dgm:spPr/>
      <dgm:t>
        <a:bodyPr/>
        <a:lstStyle/>
        <a:p>
          <a:endParaRPr lang="th-TH"/>
        </a:p>
      </dgm:t>
    </dgm:pt>
    <dgm:pt modelId="{1B9CA96D-6C59-4A2B-A853-16897D03B38B}" type="pres">
      <dgm:prSet presAssocID="{8D911395-3FD9-4F73-83D9-F3FF79256C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FC70063-923F-4B67-9CAA-7EED1E555E52}" type="pres">
      <dgm:prSet presAssocID="{922AB1FB-8813-428D-9FDF-3798BC904E6D}" presName="compNode" presStyleCnt="0"/>
      <dgm:spPr/>
    </dgm:pt>
    <dgm:pt modelId="{90DE83C3-25CB-48BB-B5B7-C2A7410F5C9C}" type="pres">
      <dgm:prSet presAssocID="{922AB1FB-8813-428D-9FDF-3798BC904E6D}" presName="aNode" presStyleLbl="bgShp" presStyleIdx="0" presStyleCnt="2" custScaleX="114216"/>
      <dgm:spPr/>
      <dgm:t>
        <a:bodyPr/>
        <a:lstStyle/>
        <a:p>
          <a:endParaRPr lang="th-TH"/>
        </a:p>
      </dgm:t>
    </dgm:pt>
    <dgm:pt modelId="{593BA1E2-4385-42B6-8552-039304235419}" type="pres">
      <dgm:prSet presAssocID="{922AB1FB-8813-428D-9FDF-3798BC904E6D}" presName="textNode" presStyleLbl="bgShp" presStyleIdx="0" presStyleCnt="2"/>
      <dgm:spPr/>
      <dgm:t>
        <a:bodyPr/>
        <a:lstStyle/>
        <a:p>
          <a:endParaRPr lang="th-TH"/>
        </a:p>
      </dgm:t>
    </dgm:pt>
    <dgm:pt modelId="{B1A3F506-392D-422D-9A8C-A877066AC5D4}" type="pres">
      <dgm:prSet presAssocID="{922AB1FB-8813-428D-9FDF-3798BC904E6D}" presName="compChildNode" presStyleCnt="0"/>
      <dgm:spPr/>
    </dgm:pt>
    <dgm:pt modelId="{6B16320C-8B5E-4A4E-9ECD-7C16D89CEEE1}" type="pres">
      <dgm:prSet presAssocID="{922AB1FB-8813-428D-9FDF-3798BC904E6D}" presName="theInnerList" presStyleCnt="0"/>
      <dgm:spPr/>
    </dgm:pt>
    <dgm:pt modelId="{07EE10DF-6788-4506-8E1F-DBABBD97A7B0}" type="pres">
      <dgm:prSet presAssocID="{BBABE6BD-731B-449A-9DA4-21011F101B74}" presName="childNode" presStyleLbl="node1" presStyleIdx="0" presStyleCnt="9" custScaleX="111073" custScaleY="294821" custLinFactNeighborX="-1683" custLinFactNeighborY="442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12C744-0C7A-4389-A1B5-01053BDA32EA}" type="pres">
      <dgm:prSet presAssocID="{BBABE6BD-731B-449A-9DA4-21011F101B74}" presName="aSpace2" presStyleCnt="0"/>
      <dgm:spPr/>
    </dgm:pt>
    <dgm:pt modelId="{72AA54F4-A5CA-42F8-AA9A-B5C2257E6544}" type="pres">
      <dgm:prSet presAssocID="{FD537781-E72A-4A20-8640-28322E092FFF}" presName="childNode" presStyleLbl="node1" presStyleIdx="1" presStyleCnt="9" custScaleX="109023" custScaleY="230946" custLinFactNeighborX="-2691" custLinFactNeighborY="823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719602-6B98-44B6-8F3E-40143B5199F2}" type="pres">
      <dgm:prSet presAssocID="{FD537781-E72A-4A20-8640-28322E092FFF}" presName="aSpace2" presStyleCnt="0"/>
      <dgm:spPr/>
    </dgm:pt>
    <dgm:pt modelId="{BF01506E-C886-4933-AF60-BA46113F7889}" type="pres">
      <dgm:prSet presAssocID="{6FA209BD-701C-4127-AEF6-C32F95A9B94A}" presName="childNode" presStyleLbl="node1" presStyleIdx="2" presStyleCnt="9" custScaleX="118726" custScaleY="201331" custLinFactY="7010" custLinFactNeighborX="-144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C68003-BFE5-4B95-9575-D87FFB056661}" type="pres">
      <dgm:prSet presAssocID="{922AB1FB-8813-428D-9FDF-3798BC904E6D}" presName="aSpace" presStyleCnt="0"/>
      <dgm:spPr/>
    </dgm:pt>
    <dgm:pt modelId="{59CC90A4-EBE8-4F56-B878-D107B42D659D}" type="pres">
      <dgm:prSet presAssocID="{5BA20044-95CD-4341-9C1D-61A00825661D}" presName="compNode" presStyleCnt="0"/>
      <dgm:spPr/>
    </dgm:pt>
    <dgm:pt modelId="{56FC9B3F-EDED-47BC-8BEF-CFE0D18A0289}" type="pres">
      <dgm:prSet presAssocID="{5BA20044-95CD-4341-9C1D-61A00825661D}" presName="aNode" presStyleLbl="bgShp" presStyleIdx="1" presStyleCnt="2" custScaleX="249881" custLinFactNeighborX="-1118" custLinFactNeighborY="-1832"/>
      <dgm:spPr/>
      <dgm:t>
        <a:bodyPr/>
        <a:lstStyle/>
        <a:p>
          <a:endParaRPr lang="th-TH"/>
        </a:p>
      </dgm:t>
    </dgm:pt>
    <dgm:pt modelId="{580A6BB5-88FA-4749-99E4-3E9B5BE70B33}" type="pres">
      <dgm:prSet presAssocID="{5BA20044-95CD-4341-9C1D-61A00825661D}" presName="textNode" presStyleLbl="bgShp" presStyleIdx="1" presStyleCnt="2"/>
      <dgm:spPr/>
      <dgm:t>
        <a:bodyPr/>
        <a:lstStyle/>
        <a:p>
          <a:endParaRPr lang="th-TH"/>
        </a:p>
      </dgm:t>
    </dgm:pt>
    <dgm:pt modelId="{54BC62DB-7B27-4831-ADCE-68B661D4F501}" type="pres">
      <dgm:prSet presAssocID="{5BA20044-95CD-4341-9C1D-61A00825661D}" presName="compChildNode" presStyleCnt="0"/>
      <dgm:spPr/>
    </dgm:pt>
    <dgm:pt modelId="{3DA3E866-A7E1-4A21-A5A9-D049DB74F9DD}" type="pres">
      <dgm:prSet presAssocID="{5BA20044-95CD-4341-9C1D-61A00825661D}" presName="theInnerList" presStyleCnt="0"/>
      <dgm:spPr/>
    </dgm:pt>
    <dgm:pt modelId="{19C8E7BA-61AF-41C3-9C17-E7D97FC0508C}" type="pres">
      <dgm:prSet presAssocID="{228BA017-F967-41A3-B4C9-8E64165061AA}" presName="childNode" presStyleLbl="node1" presStyleIdx="3" presStyleCnt="9" custScaleX="293499" custScaleY="1349000" custLinFactY="-1092233" custLinFactNeighborX="-1064" custLinFactNeighborY="-1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961C92-9129-469E-B1F6-E3FE530C89BC}" type="pres">
      <dgm:prSet presAssocID="{228BA017-F967-41A3-B4C9-8E64165061AA}" presName="aSpace2" presStyleCnt="0"/>
      <dgm:spPr/>
    </dgm:pt>
    <dgm:pt modelId="{AAD62CA1-9B35-4D14-9715-259EFB29B91E}" type="pres">
      <dgm:prSet presAssocID="{7140B77B-5321-4B4B-89A3-7D0E2CDBDEA8}" presName="childNode" presStyleLbl="node1" presStyleIdx="4" presStyleCnt="9" custScaleX="290130" custScaleY="2000000" custLinFactY="-998817" custLinFactNeighborX="-1055" custLinFactNeighborY="-10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1DDD94-F9B9-43AF-9B8B-72EA2129BACE}" type="pres">
      <dgm:prSet presAssocID="{7140B77B-5321-4B4B-89A3-7D0E2CDBDEA8}" presName="aSpace2" presStyleCnt="0"/>
      <dgm:spPr/>
    </dgm:pt>
    <dgm:pt modelId="{6A3A6572-3997-40B6-8F2D-786E4F2FB97E}" type="pres">
      <dgm:prSet presAssocID="{8EF766A2-9DB0-4F62-947D-41581CA1FA0D}" presName="childNode" presStyleLbl="node1" presStyleIdx="5" presStyleCnt="9" custScaleX="288199" custScaleY="800643" custLinFactY="-372839" custLinFactNeighborX="-1511" custLinFactNeighborY="-4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0EE99-CCE7-46A4-BDC3-7CB432D25D98}" type="pres">
      <dgm:prSet presAssocID="{8EF766A2-9DB0-4F62-947D-41581CA1FA0D}" presName="aSpace2" presStyleCnt="0"/>
      <dgm:spPr/>
    </dgm:pt>
    <dgm:pt modelId="{65675DEA-29BD-4BF5-B844-717FB99A3F17}" type="pres">
      <dgm:prSet presAssocID="{7423D374-D103-4932-97B6-ED3520F3143A}" presName="childNode" presStyleLbl="node1" presStyleIdx="6" presStyleCnt="9" custScaleX="288017" custScaleY="840167" custLinFactY="-210307" custLinFactNeighborX="-1602" custLinFactNeighborY="-3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70E58A-C9FD-4F3B-96C6-22F046B9A473}" type="pres">
      <dgm:prSet presAssocID="{7423D374-D103-4932-97B6-ED3520F3143A}" presName="aSpace2" presStyleCnt="0"/>
      <dgm:spPr/>
    </dgm:pt>
    <dgm:pt modelId="{F98E1737-AB3C-4E5D-846A-46D4D6A1E416}" type="pres">
      <dgm:prSet presAssocID="{DC352704-F5DE-48BA-A2A0-4DB17A00F225}" presName="childNode" presStyleLbl="node1" presStyleIdx="7" presStyleCnt="9" custScaleX="296629" custScaleY="1205053" custLinFactY="-42482" custLinFactNeighborX="-572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AE603C-1C9F-422D-B255-3C3EE0D801DB}" type="pres">
      <dgm:prSet presAssocID="{DC352704-F5DE-48BA-A2A0-4DB17A00F225}" presName="aSpace2" presStyleCnt="0"/>
      <dgm:spPr/>
    </dgm:pt>
    <dgm:pt modelId="{61121B31-1E5E-45A2-9C4F-5C4C2F575EB2}" type="pres">
      <dgm:prSet presAssocID="{F7C3B720-5D91-47EF-9059-DFB50DF1A673}" presName="childNode" presStyleLbl="node1" presStyleIdx="8" presStyleCnt="9" custScaleX="288199" custScaleY="900577" custLinFactY="114524" custLinFactNeighborX="-1511" custLinFactNeighborY="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E4BA020-9652-434E-9151-A36C7ACE2955}" srcId="{5BA20044-95CD-4341-9C1D-61A00825661D}" destId="{F7C3B720-5D91-47EF-9059-DFB50DF1A673}" srcOrd="5" destOrd="0" parTransId="{F6C3C0DD-48B0-4B07-869B-E7A57CF584C9}" sibTransId="{7C58EAF6-3CD2-41F8-B0E0-8838384AEFD6}"/>
    <dgm:cxn modelId="{9B019DE9-C33D-4703-BF54-8A8C901D4F17}" type="presOf" srcId="{5BA20044-95CD-4341-9C1D-61A00825661D}" destId="{56FC9B3F-EDED-47BC-8BEF-CFE0D18A0289}" srcOrd="0" destOrd="0" presId="urn:microsoft.com/office/officeart/2005/8/layout/lProcess2"/>
    <dgm:cxn modelId="{A2BF002E-EF82-4285-BE0E-B586AE0258E0}" type="presOf" srcId="{7423D374-D103-4932-97B6-ED3520F3143A}" destId="{65675DEA-29BD-4BF5-B844-717FB99A3F17}" srcOrd="0" destOrd="0" presId="urn:microsoft.com/office/officeart/2005/8/layout/lProcess2"/>
    <dgm:cxn modelId="{8D4F056D-0910-4A15-BEC2-5C4E7A1F9894}" srcId="{5BA20044-95CD-4341-9C1D-61A00825661D}" destId="{7423D374-D103-4932-97B6-ED3520F3143A}" srcOrd="3" destOrd="0" parTransId="{A2740D55-7CF2-4737-A0B2-52B9FBF64041}" sibTransId="{6FC74B42-3892-43A8-A998-C7A9239978F7}"/>
    <dgm:cxn modelId="{93E123EB-79DD-45F8-A357-2963576B2F25}" type="presOf" srcId="{8D911395-3FD9-4F73-83D9-F3FF79256C98}" destId="{1B9CA96D-6C59-4A2B-A853-16897D03B38B}" srcOrd="0" destOrd="0" presId="urn:microsoft.com/office/officeart/2005/8/layout/lProcess2"/>
    <dgm:cxn modelId="{595A0380-71DF-46F7-B495-19D462B9BFFC}" type="presOf" srcId="{F7C3B720-5D91-47EF-9059-DFB50DF1A673}" destId="{61121B31-1E5E-45A2-9C4F-5C4C2F575EB2}" srcOrd="0" destOrd="0" presId="urn:microsoft.com/office/officeart/2005/8/layout/lProcess2"/>
    <dgm:cxn modelId="{133DDD0F-DD53-4BB7-93EA-163F09692A12}" srcId="{5BA20044-95CD-4341-9C1D-61A00825661D}" destId="{7140B77B-5321-4B4B-89A3-7D0E2CDBDEA8}" srcOrd="1" destOrd="0" parTransId="{3272DB2A-B18A-44B6-ABD9-7AC5A702E99B}" sibTransId="{454AEBFC-79CB-49AD-8A35-3617C683A287}"/>
    <dgm:cxn modelId="{4478A9E2-5368-4CB4-BB57-2AAB29FA7781}" type="presOf" srcId="{922AB1FB-8813-428D-9FDF-3798BC904E6D}" destId="{593BA1E2-4385-42B6-8552-039304235419}" srcOrd="1" destOrd="0" presId="urn:microsoft.com/office/officeart/2005/8/layout/lProcess2"/>
    <dgm:cxn modelId="{5F28739D-7FD3-4F0D-9F09-E39AA2A4C07E}" srcId="{5BA20044-95CD-4341-9C1D-61A00825661D}" destId="{DC352704-F5DE-48BA-A2A0-4DB17A00F225}" srcOrd="4" destOrd="0" parTransId="{E6616D31-171D-4D37-A457-843D87B7D24D}" sibTransId="{3AD97F0C-7432-4438-9A14-7371D893A5D8}"/>
    <dgm:cxn modelId="{BF30FBDE-D1C4-4BFB-A7D7-A773A28431F5}" type="presOf" srcId="{5BA20044-95CD-4341-9C1D-61A00825661D}" destId="{580A6BB5-88FA-4749-99E4-3E9B5BE70B33}" srcOrd="1" destOrd="0" presId="urn:microsoft.com/office/officeart/2005/8/layout/lProcess2"/>
    <dgm:cxn modelId="{CE17D428-7B7B-4CE8-A654-ABF9F3427C2E}" srcId="{922AB1FB-8813-428D-9FDF-3798BC904E6D}" destId="{6FA209BD-701C-4127-AEF6-C32F95A9B94A}" srcOrd="2" destOrd="0" parTransId="{83197099-3334-4327-9FAB-7F75F5549334}" sibTransId="{77C789CC-9A1E-49E6-A169-3C72A999FE17}"/>
    <dgm:cxn modelId="{DF0CA7AE-3A53-41B6-AA06-777E8311975F}" type="presOf" srcId="{7140B77B-5321-4B4B-89A3-7D0E2CDBDEA8}" destId="{AAD62CA1-9B35-4D14-9715-259EFB29B91E}" srcOrd="0" destOrd="0" presId="urn:microsoft.com/office/officeart/2005/8/layout/lProcess2"/>
    <dgm:cxn modelId="{B5DB11D1-838E-4C59-A220-91CC04DDBEDB}" type="presOf" srcId="{FD537781-E72A-4A20-8640-28322E092FFF}" destId="{72AA54F4-A5CA-42F8-AA9A-B5C2257E6544}" srcOrd="0" destOrd="0" presId="urn:microsoft.com/office/officeart/2005/8/layout/lProcess2"/>
    <dgm:cxn modelId="{BAD0C01E-15D5-473E-91D8-3E97064C2B9A}" srcId="{8D911395-3FD9-4F73-83D9-F3FF79256C98}" destId="{922AB1FB-8813-428D-9FDF-3798BC904E6D}" srcOrd="0" destOrd="0" parTransId="{39B20989-1723-4003-8C19-BD691CB72E4C}" sibTransId="{FC382259-56B7-4601-B393-BAA74B05F88D}"/>
    <dgm:cxn modelId="{1EB9DF4D-6154-4D49-8143-F86FD1DF4B63}" type="presOf" srcId="{8EF766A2-9DB0-4F62-947D-41581CA1FA0D}" destId="{6A3A6572-3997-40B6-8F2D-786E4F2FB97E}" srcOrd="0" destOrd="0" presId="urn:microsoft.com/office/officeart/2005/8/layout/lProcess2"/>
    <dgm:cxn modelId="{C0D027EA-478B-4A77-B7F9-7B6687433162}" type="presOf" srcId="{922AB1FB-8813-428D-9FDF-3798BC904E6D}" destId="{90DE83C3-25CB-48BB-B5B7-C2A7410F5C9C}" srcOrd="0" destOrd="0" presId="urn:microsoft.com/office/officeart/2005/8/layout/lProcess2"/>
    <dgm:cxn modelId="{B2421B49-52C9-47E3-97F5-97F951AA6836}" type="presOf" srcId="{DC352704-F5DE-48BA-A2A0-4DB17A00F225}" destId="{F98E1737-AB3C-4E5D-846A-46D4D6A1E416}" srcOrd="0" destOrd="0" presId="urn:microsoft.com/office/officeart/2005/8/layout/lProcess2"/>
    <dgm:cxn modelId="{F93AFB7B-A7BD-4DD4-A036-8D1E8483A297}" type="presOf" srcId="{6FA209BD-701C-4127-AEF6-C32F95A9B94A}" destId="{BF01506E-C886-4933-AF60-BA46113F7889}" srcOrd="0" destOrd="0" presId="urn:microsoft.com/office/officeart/2005/8/layout/lProcess2"/>
    <dgm:cxn modelId="{2D71B022-7D7E-461C-A4CD-2213DAEAAB33}" srcId="{5BA20044-95CD-4341-9C1D-61A00825661D}" destId="{8EF766A2-9DB0-4F62-947D-41581CA1FA0D}" srcOrd="2" destOrd="0" parTransId="{2BB2BB69-71E7-41E8-95EC-37305D247993}" sibTransId="{2CAF1ADD-7D3A-4228-A210-842240440960}"/>
    <dgm:cxn modelId="{18721687-78B2-4E97-848E-63AB6EA42AA1}" type="presOf" srcId="{228BA017-F967-41A3-B4C9-8E64165061AA}" destId="{19C8E7BA-61AF-41C3-9C17-E7D97FC0508C}" srcOrd="0" destOrd="0" presId="urn:microsoft.com/office/officeart/2005/8/layout/lProcess2"/>
    <dgm:cxn modelId="{BCEBC1A3-11F9-40EF-AF7B-38333AF77905}" type="presOf" srcId="{BBABE6BD-731B-449A-9DA4-21011F101B74}" destId="{07EE10DF-6788-4506-8E1F-DBABBD97A7B0}" srcOrd="0" destOrd="0" presId="urn:microsoft.com/office/officeart/2005/8/layout/lProcess2"/>
    <dgm:cxn modelId="{4B7944DF-4E26-46A3-82A7-B460B758BD02}" srcId="{922AB1FB-8813-428D-9FDF-3798BC904E6D}" destId="{FD537781-E72A-4A20-8640-28322E092FFF}" srcOrd="1" destOrd="0" parTransId="{F3A919C7-4618-4ABF-BE48-ACB7EA39DA32}" sibTransId="{7ABE380C-B189-46C1-8B44-E3E38A9B87BC}"/>
    <dgm:cxn modelId="{8D0A29F4-E4C8-49E1-9D57-51A60AD81137}" srcId="{5BA20044-95CD-4341-9C1D-61A00825661D}" destId="{228BA017-F967-41A3-B4C9-8E64165061AA}" srcOrd="0" destOrd="0" parTransId="{5D69E6FF-B0FC-403A-9CFE-EA8DB23C4E2D}" sibTransId="{161F55DE-32AE-40DF-8898-3B543C883838}"/>
    <dgm:cxn modelId="{65FE1809-56A3-4AB4-99E5-0AC5B8768B85}" srcId="{8D911395-3FD9-4F73-83D9-F3FF79256C98}" destId="{5BA20044-95CD-4341-9C1D-61A00825661D}" srcOrd="1" destOrd="0" parTransId="{3F23ACF2-1553-4BC1-A56A-92856704B595}" sibTransId="{E9A0A55C-65CD-4C4C-97E6-DB0D65F976EA}"/>
    <dgm:cxn modelId="{FD00FCBD-CDB1-4196-A01F-5FB94E843AE8}" srcId="{922AB1FB-8813-428D-9FDF-3798BC904E6D}" destId="{BBABE6BD-731B-449A-9DA4-21011F101B74}" srcOrd="0" destOrd="0" parTransId="{DDE94DFA-83CF-4496-8A5A-CDE92CA06EEF}" sibTransId="{7DEDBD9B-5247-4AE1-B0A3-689C15A981C8}"/>
    <dgm:cxn modelId="{728A1DFE-629D-4805-A370-72290E750471}" type="presParOf" srcId="{1B9CA96D-6C59-4A2B-A853-16897D03B38B}" destId="{DFC70063-923F-4B67-9CAA-7EED1E555E52}" srcOrd="0" destOrd="0" presId="urn:microsoft.com/office/officeart/2005/8/layout/lProcess2"/>
    <dgm:cxn modelId="{84CE20ED-F391-406F-BB2E-12594484D005}" type="presParOf" srcId="{DFC70063-923F-4B67-9CAA-7EED1E555E52}" destId="{90DE83C3-25CB-48BB-B5B7-C2A7410F5C9C}" srcOrd="0" destOrd="0" presId="urn:microsoft.com/office/officeart/2005/8/layout/lProcess2"/>
    <dgm:cxn modelId="{3FD7C6D8-7EE9-451D-A040-EF2B49E68B57}" type="presParOf" srcId="{DFC70063-923F-4B67-9CAA-7EED1E555E52}" destId="{593BA1E2-4385-42B6-8552-039304235419}" srcOrd="1" destOrd="0" presId="urn:microsoft.com/office/officeart/2005/8/layout/lProcess2"/>
    <dgm:cxn modelId="{0876EE9A-BD9D-4E74-952E-1334EC37C604}" type="presParOf" srcId="{DFC70063-923F-4B67-9CAA-7EED1E555E52}" destId="{B1A3F506-392D-422D-9A8C-A877066AC5D4}" srcOrd="2" destOrd="0" presId="urn:microsoft.com/office/officeart/2005/8/layout/lProcess2"/>
    <dgm:cxn modelId="{01B382A4-A5FB-4D81-A1A7-F1668B60C8F5}" type="presParOf" srcId="{B1A3F506-392D-422D-9A8C-A877066AC5D4}" destId="{6B16320C-8B5E-4A4E-9ECD-7C16D89CEEE1}" srcOrd="0" destOrd="0" presId="urn:microsoft.com/office/officeart/2005/8/layout/lProcess2"/>
    <dgm:cxn modelId="{C06B1ECC-0A8B-4CBC-8FEF-FDE144E8E9FB}" type="presParOf" srcId="{6B16320C-8B5E-4A4E-9ECD-7C16D89CEEE1}" destId="{07EE10DF-6788-4506-8E1F-DBABBD97A7B0}" srcOrd="0" destOrd="0" presId="urn:microsoft.com/office/officeart/2005/8/layout/lProcess2"/>
    <dgm:cxn modelId="{B715239D-C79E-4905-9075-B51E73C13B87}" type="presParOf" srcId="{6B16320C-8B5E-4A4E-9ECD-7C16D89CEEE1}" destId="{B012C744-0C7A-4389-A1B5-01053BDA32EA}" srcOrd="1" destOrd="0" presId="urn:microsoft.com/office/officeart/2005/8/layout/lProcess2"/>
    <dgm:cxn modelId="{AED07497-3D3E-46DF-BED5-7397E8185CE7}" type="presParOf" srcId="{6B16320C-8B5E-4A4E-9ECD-7C16D89CEEE1}" destId="{72AA54F4-A5CA-42F8-AA9A-B5C2257E6544}" srcOrd="2" destOrd="0" presId="urn:microsoft.com/office/officeart/2005/8/layout/lProcess2"/>
    <dgm:cxn modelId="{5CB3B839-E8A4-412E-8548-63A10A926A74}" type="presParOf" srcId="{6B16320C-8B5E-4A4E-9ECD-7C16D89CEEE1}" destId="{A7719602-6B98-44B6-8F3E-40143B5199F2}" srcOrd="3" destOrd="0" presId="urn:microsoft.com/office/officeart/2005/8/layout/lProcess2"/>
    <dgm:cxn modelId="{F13427D3-E584-4F30-82C1-C737CAA2B030}" type="presParOf" srcId="{6B16320C-8B5E-4A4E-9ECD-7C16D89CEEE1}" destId="{BF01506E-C886-4933-AF60-BA46113F7889}" srcOrd="4" destOrd="0" presId="urn:microsoft.com/office/officeart/2005/8/layout/lProcess2"/>
    <dgm:cxn modelId="{4A0A3576-CD1F-4875-8DA3-337168AA6B36}" type="presParOf" srcId="{1B9CA96D-6C59-4A2B-A853-16897D03B38B}" destId="{13C68003-BFE5-4B95-9575-D87FFB056661}" srcOrd="1" destOrd="0" presId="urn:microsoft.com/office/officeart/2005/8/layout/lProcess2"/>
    <dgm:cxn modelId="{4F948F83-497C-40BC-B24B-B79674943700}" type="presParOf" srcId="{1B9CA96D-6C59-4A2B-A853-16897D03B38B}" destId="{59CC90A4-EBE8-4F56-B878-D107B42D659D}" srcOrd="2" destOrd="0" presId="urn:microsoft.com/office/officeart/2005/8/layout/lProcess2"/>
    <dgm:cxn modelId="{98FE380A-6387-4264-B6B8-143BC83FA35C}" type="presParOf" srcId="{59CC90A4-EBE8-4F56-B878-D107B42D659D}" destId="{56FC9B3F-EDED-47BC-8BEF-CFE0D18A0289}" srcOrd="0" destOrd="0" presId="urn:microsoft.com/office/officeart/2005/8/layout/lProcess2"/>
    <dgm:cxn modelId="{4B9CDFEB-E09D-452B-9F62-FCC353F65C97}" type="presParOf" srcId="{59CC90A4-EBE8-4F56-B878-D107B42D659D}" destId="{580A6BB5-88FA-4749-99E4-3E9B5BE70B33}" srcOrd="1" destOrd="0" presId="urn:microsoft.com/office/officeart/2005/8/layout/lProcess2"/>
    <dgm:cxn modelId="{CAA8F935-784D-4151-8F8F-1C9C2C965A86}" type="presParOf" srcId="{59CC90A4-EBE8-4F56-B878-D107B42D659D}" destId="{54BC62DB-7B27-4831-ADCE-68B661D4F501}" srcOrd="2" destOrd="0" presId="urn:microsoft.com/office/officeart/2005/8/layout/lProcess2"/>
    <dgm:cxn modelId="{AAD6A840-B7D8-4B18-A46B-6EBB73645F67}" type="presParOf" srcId="{54BC62DB-7B27-4831-ADCE-68B661D4F501}" destId="{3DA3E866-A7E1-4A21-A5A9-D049DB74F9DD}" srcOrd="0" destOrd="0" presId="urn:microsoft.com/office/officeart/2005/8/layout/lProcess2"/>
    <dgm:cxn modelId="{D6C8625D-034C-4EE4-A462-E47900C706D2}" type="presParOf" srcId="{3DA3E866-A7E1-4A21-A5A9-D049DB74F9DD}" destId="{19C8E7BA-61AF-41C3-9C17-E7D97FC0508C}" srcOrd="0" destOrd="0" presId="urn:microsoft.com/office/officeart/2005/8/layout/lProcess2"/>
    <dgm:cxn modelId="{CC91347D-7921-4B3E-8ABC-12A5A55D2CF3}" type="presParOf" srcId="{3DA3E866-A7E1-4A21-A5A9-D049DB74F9DD}" destId="{01961C92-9129-469E-B1F6-E3FE530C89BC}" srcOrd="1" destOrd="0" presId="urn:microsoft.com/office/officeart/2005/8/layout/lProcess2"/>
    <dgm:cxn modelId="{C7083BF7-A4EE-456A-8DB3-2818B240F9F8}" type="presParOf" srcId="{3DA3E866-A7E1-4A21-A5A9-D049DB74F9DD}" destId="{AAD62CA1-9B35-4D14-9715-259EFB29B91E}" srcOrd="2" destOrd="0" presId="urn:microsoft.com/office/officeart/2005/8/layout/lProcess2"/>
    <dgm:cxn modelId="{B601AFD9-D5FB-4422-B2A7-491EA0087150}" type="presParOf" srcId="{3DA3E866-A7E1-4A21-A5A9-D049DB74F9DD}" destId="{691DDD94-F9B9-43AF-9B8B-72EA2129BACE}" srcOrd="3" destOrd="0" presId="urn:microsoft.com/office/officeart/2005/8/layout/lProcess2"/>
    <dgm:cxn modelId="{E56965F0-7D8F-44FE-92DD-6C3E77172837}" type="presParOf" srcId="{3DA3E866-A7E1-4A21-A5A9-D049DB74F9DD}" destId="{6A3A6572-3997-40B6-8F2D-786E4F2FB97E}" srcOrd="4" destOrd="0" presId="urn:microsoft.com/office/officeart/2005/8/layout/lProcess2"/>
    <dgm:cxn modelId="{256EE525-61F4-4B0B-BA69-C1EC4003212D}" type="presParOf" srcId="{3DA3E866-A7E1-4A21-A5A9-D049DB74F9DD}" destId="{6110EE99-CCE7-46A4-BDC3-7CB432D25D98}" srcOrd="5" destOrd="0" presId="urn:microsoft.com/office/officeart/2005/8/layout/lProcess2"/>
    <dgm:cxn modelId="{FD11E79F-8DF4-4B28-8A13-8B5F0A83B356}" type="presParOf" srcId="{3DA3E866-A7E1-4A21-A5A9-D049DB74F9DD}" destId="{65675DEA-29BD-4BF5-B844-717FB99A3F17}" srcOrd="6" destOrd="0" presId="urn:microsoft.com/office/officeart/2005/8/layout/lProcess2"/>
    <dgm:cxn modelId="{F093199A-42FF-4E3E-B185-046043F983C0}" type="presParOf" srcId="{3DA3E866-A7E1-4A21-A5A9-D049DB74F9DD}" destId="{7470E58A-C9FD-4F3B-96C6-22F046B9A473}" srcOrd="7" destOrd="0" presId="urn:microsoft.com/office/officeart/2005/8/layout/lProcess2"/>
    <dgm:cxn modelId="{61D0D23B-762C-47F0-9C7D-FD4C6BDFDE45}" type="presParOf" srcId="{3DA3E866-A7E1-4A21-A5A9-D049DB74F9DD}" destId="{F98E1737-AB3C-4E5D-846A-46D4D6A1E416}" srcOrd="8" destOrd="0" presId="urn:microsoft.com/office/officeart/2005/8/layout/lProcess2"/>
    <dgm:cxn modelId="{725BDEB1-856E-48FA-8383-C6BC0BB049BF}" type="presParOf" srcId="{3DA3E866-A7E1-4A21-A5A9-D049DB74F9DD}" destId="{61AE603C-1C9F-422D-B255-3C3EE0D801DB}" srcOrd="9" destOrd="0" presId="urn:microsoft.com/office/officeart/2005/8/layout/lProcess2"/>
    <dgm:cxn modelId="{1D2BD662-6A07-438F-BD59-53853DBAA4D9}" type="presParOf" srcId="{3DA3E866-A7E1-4A21-A5A9-D049DB74F9DD}" destId="{61121B31-1E5E-45A2-9C4F-5C4C2F575EB2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14BEEF-15F3-4A61-859D-FE99F7B44816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3AD7F335-C9DE-4F84-AA91-25D35C9DB387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กรณีมี/ไม่มีการดำเนินการ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BB1B7D-F313-489F-A867-195D86089444}" type="parTrans" cxnId="{808DF531-73E6-4FEE-AB08-D27ACBB7C2DF}">
      <dgm:prSet/>
      <dgm:spPr/>
      <dgm:t>
        <a:bodyPr/>
        <a:lstStyle/>
        <a:p>
          <a:endParaRPr lang="th-TH"/>
        </a:p>
      </dgm:t>
    </dgm:pt>
    <dgm:pt modelId="{FBE9E8CD-B2B5-42A5-BA42-A56A59A71005}" type="sibTrans" cxnId="{808DF531-73E6-4FEE-AB08-D27ACBB7C2DF}">
      <dgm:prSet/>
      <dgm:spPr/>
      <dgm:t>
        <a:bodyPr/>
        <a:lstStyle/>
        <a:p>
          <a:endParaRPr lang="th-TH"/>
        </a:p>
      </dgm:t>
    </dgm:pt>
    <dgm:pt modelId="{8BE3E8B8-D208-496B-BE31-8A260F0857FA}">
      <dgm:prSet phldrT="[Text]"/>
      <dgm:spPr/>
      <dgm:t>
        <a:bodyPr/>
        <a:lstStyle/>
        <a:p>
          <a:r>
            <a:rPr lang="th-TH" dirty="0" smtClean="0"/>
            <a:t>   ระบุสิ่งที่ดำเนินการ</a:t>
          </a:r>
          <a:endParaRPr lang="th-TH" dirty="0"/>
        </a:p>
      </dgm:t>
    </dgm:pt>
    <dgm:pt modelId="{6AED47B7-9F6A-44B1-8EAD-2AF41DA24252}" type="parTrans" cxnId="{0F9AA740-BF0C-4799-B349-4AC917FB8417}">
      <dgm:prSet/>
      <dgm:spPr/>
      <dgm:t>
        <a:bodyPr/>
        <a:lstStyle/>
        <a:p>
          <a:endParaRPr lang="th-TH"/>
        </a:p>
      </dgm:t>
    </dgm:pt>
    <dgm:pt modelId="{30727140-7AD3-4D09-A88C-0213673F5E6C}" type="sibTrans" cxnId="{0F9AA740-BF0C-4799-B349-4AC917FB8417}">
      <dgm:prSet/>
      <dgm:spPr/>
      <dgm:t>
        <a:bodyPr/>
        <a:lstStyle/>
        <a:p>
          <a:endParaRPr lang="th-TH"/>
        </a:p>
      </dgm:t>
    </dgm:pt>
    <dgm:pt modelId="{DDCBE102-298C-4699-BADC-615069DCDA69}">
      <dgm:prSet phldrT="[Text]"/>
      <dgm:spPr/>
      <dgm:t>
        <a:bodyPr/>
        <a:lstStyle/>
        <a:p>
          <a:r>
            <a:rPr lang="th-TH" dirty="0" smtClean="0"/>
            <a:t>แสดงตัวอย่างการดำเนินการและแนบเอกสารประกอบ</a:t>
          </a:r>
          <a:endParaRPr lang="th-TH" dirty="0"/>
        </a:p>
      </dgm:t>
    </dgm:pt>
    <dgm:pt modelId="{C3A2CDAF-AABF-454F-A0CE-11D5D3FB6B1D}" type="parTrans" cxnId="{6AF690D3-D3EA-4904-BE43-F32FA2BD62EB}">
      <dgm:prSet/>
      <dgm:spPr/>
      <dgm:t>
        <a:bodyPr/>
        <a:lstStyle/>
        <a:p>
          <a:endParaRPr lang="th-TH"/>
        </a:p>
      </dgm:t>
    </dgm:pt>
    <dgm:pt modelId="{71D1554E-D09E-4063-BFC2-DDA9E5B399E8}" type="sibTrans" cxnId="{6AF690D3-D3EA-4904-BE43-F32FA2BD62EB}">
      <dgm:prSet/>
      <dgm:spPr/>
      <dgm:t>
        <a:bodyPr/>
        <a:lstStyle/>
        <a:p>
          <a:endParaRPr lang="th-TH"/>
        </a:p>
      </dgm:t>
    </dgm:pt>
    <dgm:pt modelId="{ED9F6A6F-D08F-4885-8A59-5C4ABD5AB3EA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กรณีอธิบาย/สรุปการดำเนินการ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BFD870-5911-4E81-BF41-DCE496FC4300}" type="parTrans" cxnId="{A370ED9F-82EC-4DD4-9810-0625126C339F}">
      <dgm:prSet/>
      <dgm:spPr/>
      <dgm:t>
        <a:bodyPr/>
        <a:lstStyle/>
        <a:p>
          <a:endParaRPr lang="th-TH"/>
        </a:p>
      </dgm:t>
    </dgm:pt>
    <dgm:pt modelId="{E43C5164-FE27-4D0F-A86C-1D6F26217C23}" type="sibTrans" cxnId="{A370ED9F-82EC-4DD4-9810-0625126C339F}">
      <dgm:prSet/>
      <dgm:spPr/>
      <dgm:t>
        <a:bodyPr/>
        <a:lstStyle/>
        <a:p>
          <a:endParaRPr lang="th-TH"/>
        </a:p>
      </dgm:t>
    </dgm:pt>
    <dgm:pt modelId="{C752EFF2-5467-40DB-B6B0-18FE7DAC647F}">
      <dgm:prSet phldrT="[Text]"/>
      <dgm:spPr/>
      <dgm:t>
        <a:bodyPr/>
        <a:lstStyle/>
        <a:p>
          <a:r>
            <a:rPr lang="th-TH" dirty="0" smtClean="0"/>
            <a:t>อธิบาย                                           การดำเนินงาน                                 ให้ครอบคลุม </a:t>
          </a:r>
          <a:r>
            <a:rPr lang="en-US" dirty="0" smtClean="0"/>
            <a:t>&amp; </a:t>
          </a:r>
          <a:r>
            <a:rPr lang="th-TH" dirty="0" smtClean="0"/>
            <a:t>ชัดเจน</a:t>
          </a:r>
          <a:endParaRPr lang="th-TH" dirty="0"/>
        </a:p>
      </dgm:t>
    </dgm:pt>
    <dgm:pt modelId="{49C92737-BA1B-4E8E-9ADA-789BB0824E2B}" type="parTrans" cxnId="{8E56B176-1467-4503-89DB-FDBB6509E43B}">
      <dgm:prSet/>
      <dgm:spPr/>
      <dgm:t>
        <a:bodyPr/>
        <a:lstStyle/>
        <a:p>
          <a:endParaRPr lang="th-TH"/>
        </a:p>
      </dgm:t>
    </dgm:pt>
    <dgm:pt modelId="{520ACF1D-1F13-47A7-847B-D53452057D97}" type="sibTrans" cxnId="{8E56B176-1467-4503-89DB-FDBB6509E43B}">
      <dgm:prSet/>
      <dgm:spPr/>
      <dgm:t>
        <a:bodyPr/>
        <a:lstStyle/>
        <a:p>
          <a:endParaRPr lang="th-TH"/>
        </a:p>
      </dgm:t>
    </dgm:pt>
    <dgm:pt modelId="{8569D871-C866-42F8-BACF-EF841991FBC3}">
      <dgm:prSet phldrT="[Text]"/>
      <dgm:spPr/>
      <dgm:t>
        <a:bodyPr/>
        <a:lstStyle/>
        <a:p>
          <a:r>
            <a:rPr lang="th-TH" dirty="0" smtClean="0"/>
            <a:t>แนบเอกสารหรือภาพประกอบ</a:t>
          </a:r>
          <a:endParaRPr lang="th-TH" dirty="0"/>
        </a:p>
      </dgm:t>
    </dgm:pt>
    <dgm:pt modelId="{96813F72-8183-4C48-A56B-624C60CCEA17}" type="sibTrans" cxnId="{B4CF52B8-8C9F-4279-8E86-0F5E252E70C1}">
      <dgm:prSet/>
      <dgm:spPr/>
      <dgm:t>
        <a:bodyPr/>
        <a:lstStyle/>
        <a:p>
          <a:endParaRPr lang="th-TH"/>
        </a:p>
      </dgm:t>
    </dgm:pt>
    <dgm:pt modelId="{DE0420AF-D6D7-46F6-990A-D34EDF864C95}" type="parTrans" cxnId="{B4CF52B8-8C9F-4279-8E86-0F5E252E70C1}">
      <dgm:prSet/>
      <dgm:spPr/>
      <dgm:t>
        <a:bodyPr/>
        <a:lstStyle/>
        <a:p>
          <a:endParaRPr lang="th-TH"/>
        </a:p>
      </dgm:t>
    </dgm:pt>
    <dgm:pt modelId="{6799CFBB-BD40-4921-9BF5-69C7970C5A75}" type="pres">
      <dgm:prSet presAssocID="{1314BEEF-15F3-4A61-859D-FE99F7B4481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7ED30FE1-E497-4C48-86B5-878BA4A2D109}" type="pres">
      <dgm:prSet presAssocID="{3AD7F335-C9DE-4F84-AA91-25D35C9DB387}" presName="posSpace" presStyleCnt="0"/>
      <dgm:spPr/>
    </dgm:pt>
    <dgm:pt modelId="{FABE5619-C02A-4FA0-A68B-A5CE9F3956CD}" type="pres">
      <dgm:prSet presAssocID="{3AD7F335-C9DE-4F84-AA91-25D35C9DB387}" presName="vertFlow" presStyleCnt="0"/>
      <dgm:spPr/>
    </dgm:pt>
    <dgm:pt modelId="{FA54CC04-BA30-4146-8398-A24BD99A1A4E}" type="pres">
      <dgm:prSet presAssocID="{3AD7F335-C9DE-4F84-AA91-25D35C9DB387}" presName="topSpace" presStyleCnt="0"/>
      <dgm:spPr/>
    </dgm:pt>
    <dgm:pt modelId="{EA7659B0-663D-429D-82B3-6C32040EE349}" type="pres">
      <dgm:prSet presAssocID="{3AD7F335-C9DE-4F84-AA91-25D35C9DB387}" presName="firstComp" presStyleCnt="0"/>
      <dgm:spPr/>
    </dgm:pt>
    <dgm:pt modelId="{7DE2BE20-F7CE-4D43-B1C4-A0B7C06B9163}" type="pres">
      <dgm:prSet presAssocID="{3AD7F335-C9DE-4F84-AA91-25D35C9DB387}" presName="firstChild" presStyleLbl="bgAccFollowNode1" presStyleIdx="0" presStyleCnt="4"/>
      <dgm:spPr/>
      <dgm:t>
        <a:bodyPr/>
        <a:lstStyle/>
        <a:p>
          <a:endParaRPr lang="th-TH"/>
        </a:p>
      </dgm:t>
    </dgm:pt>
    <dgm:pt modelId="{506704F2-D688-4789-9F5B-4741CDA54201}" type="pres">
      <dgm:prSet presAssocID="{3AD7F335-C9DE-4F84-AA91-25D35C9DB3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B11AB7-B721-4324-96A0-F06D702B66E8}" type="pres">
      <dgm:prSet presAssocID="{DDCBE102-298C-4699-BADC-615069DCDA69}" presName="comp" presStyleCnt="0"/>
      <dgm:spPr/>
    </dgm:pt>
    <dgm:pt modelId="{6B1DDBF2-323B-43F2-AD3E-C3A36DFC7B44}" type="pres">
      <dgm:prSet presAssocID="{DDCBE102-298C-4699-BADC-615069DCDA69}" presName="child" presStyleLbl="bgAccFollowNode1" presStyleIdx="1" presStyleCnt="4"/>
      <dgm:spPr/>
      <dgm:t>
        <a:bodyPr/>
        <a:lstStyle/>
        <a:p>
          <a:endParaRPr lang="th-TH"/>
        </a:p>
      </dgm:t>
    </dgm:pt>
    <dgm:pt modelId="{B4DEC642-60FC-46FA-9931-DC60DAA1E7FA}" type="pres">
      <dgm:prSet presAssocID="{DDCBE102-298C-4699-BADC-615069DCDA6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A330CD-E311-437B-AD54-A844BD4A5CB6}" type="pres">
      <dgm:prSet presAssocID="{3AD7F335-C9DE-4F84-AA91-25D35C9DB387}" presName="negSpace" presStyleCnt="0"/>
      <dgm:spPr/>
    </dgm:pt>
    <dgm:pt modelId="{4D22F229-4950-46C8-8A55-2097EE3C6356}" type="pres">
      <dgm:prSet presAssocID="{3AD7F335-C9DE-4F84-AA91-25D35C9DB387}" presName="circle" presStyleLbl="node1" presStyleIdx="0" presStyleCnt="2" custScaleX="112177"/>
      <dgm:spPr/>
      <dgm:t>
        <a:bodyPr/>
        <a:lstStyle/>
        <a:p>
          <a:endParaRPr lang="th-TH"/>
        </a:p>
      </dgm:t>
    </dgm:pt>
    <dgm:pt modelId="{0983ACC8-7FE6-4829-B809-03CC56E1772A}" type="pres">
      <dgm:prSet presAssocID="{FBE9E8CD-B2B5-42A5-BA42-A56A59A71005}" presName="transSpace" presStyleCnt="0"/>
      <dgm:spPr/>
    </dgm:pt>
    <dgm:pt modelId="{5F70C188-E186-4B05-9748-3C9A41D5727C}" type="pres">
      <dgm:prSet presAssocID="{ED9F6A6F-D08F-4885-8A59-5C4ABD5AB3EA}" presName="posSpace" presStyleCnt="0"/>
      <dgm:spPr/>
    </dgm:pt>
    <dgm:pt modelId="{2B46C5B9-3332-4530-9198-31C847C12EC6}" type="pres">
      <dgm:prSet presAssocID="{ED9F6A6F-D08F-4885-8A59-5C4ABD5AB3EA}" presName="vertFlow" presStyleCnt="0"/>
      <dgm:spPr/>
    </dgm:pt>
    <dgm:pt modelId="{2EBC75C3-5A90-4022-BF98-33461D4E2040}" type="pres">
      <dgm:prSet presAssocID="{ED9F6A6F-D08F-4885-8A59-5C4ABD5AB3EA}" presName="topSpace" presStyleCnt="0"/>
      <dgm:spPr/>
    </dgm:pt>
    <dgm:pt modelId="{EFEBD620-CF14-47BD-9DCC-58684ECA1934}" type="pres">
      <dgm:prSet presAssocID="{ED9F6A6F-D08F-4885-8A59-5C4ABD5AB3EA}" presName="firstComp" presStyleCnt="0"/>
      <dgm:spPr/>
    </dgm:pt>
    <dgm:pt modelId="{5100060E-FFF2-4E45-9257-B2941FAE0B2B}" type="pres">
      <dgm:prSet presAssocID="{ED9F6A6F-D08F-4885-8A59-5C4ABD5AB3EA}" presName="firstChild" presStyleLbl="bgAccFollowNode1" presStyleIdx="2" presStyleCnt="4" custLinFactNeighborX="-11557" custLinFactNeighborY="-2079"/>
      <dgm:spPr/>
      <dgm:t>
        <a:bodyPr/>
        <a:lstStyle/>
        <a:p>
          <a:endParaRPr lang="th-TH"/>
        </a:p>
      </dgm:t>
    </dgm:pt>
    <dgm:pt modelId="{56E560A6-BCF1-4730-979E-D2E7F311C284}" type="pres">
      <dgm:prSet presAssocID="{ED9F6A6F-D08F-4885-8A59-5C4ABD5AB3E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90B5C3-4E85-4028-8BAE-52B63C705937}" type="pres">
      <dgm:prSet presAssocID="{8569D871-C866-42F8-BACF-EF841991FBC3}" presName="comp" presStyleCnt="0"/>
      <dgm:spPr/>
    </dgm:pt>
    <dgm:pt modelId="{D12A53CC-9713-4367-8C56-4073340E38B0}" type="pres">
      <dgm:prSet presAssocID="{8569D871-C866-42F8-BACF-EF841991FBC3}" presName="child" presStyleLbl="bgAccFollowNode1" presStyleIdx="3" presStyleCnt="4" custLinFactNeighborX="-11557" custLinFactNeighborY="-2079"/>
      <dgm:spPr/>
      <dgm:t>
        <a:bodyPr/>
        <a:lstStyle/>
        <a:p>
          <a:endParaRPr lang="th-TH"/>
        </a:p>
      </dgm:t>
    </dgm:pt>
    <dgm:pt modelId="{AF17E8CE-5D9A-4920-959C-6B038A9DCFDA}" type="pres">
      <dgm:prSet presAssocID="{8569D871-C866-42F8-BACF-EF841991FBC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789AB5-D131-4F35-8A8F-D537875BF244}" type="pres">
      <dgm:prSet presAssocID="{ED9F6A6F-D08F-4885-8A59-5C4ABD5AB3EA}" presName="negSpace" presStyleCnt="0"/>
      <dgm:spPr/>
    </dgm:pt>
    <dgm:pt modelId="{2306116D-EB1F-46EF-A76A-478067BD565F}" type="pres">
      <dgm:prSet presAssocID="{ED9F6A6F-D08F-4885-8A59-5C4ABD5AB3EA}" presName="circle" presStyleLbl="node1" presStyleIdx="1" presStyleCnt="2" custScaleX="111897" custLinFactNeighborX="-9859" custLinFactNeighborY="-6934"/>
      <dgm:spPr/>
      <dgm:t>
        <a:bodyPr/>
        <a:lstStyle/>
        <a:p>
          <a:endParaRPr lang="th-TH"/>
        </a:p>
      </dgm:t>
    </dgm:pt>
  </dgm:ptLst>
  <dgm:cxnLst>
    <dgm:cxn modelId="{B4CF52B8-8C9F-4279-8E86-0F5E252E70C1}" srcId="{ED9F6A6F-D08F-4885-8A59-5C4ABD5AB3EA}" destId="{8569D871-C866-42F8-BACF-EF841991FBC3}" srcOrd="1" destOrd="0" parTransId="{DE0420AF-D6D7-46F6-990A-D34EDF864C95}" sibTransId="{96813F72-8183-4C48-A56B-624C60CCEA17}"/>
    <dgm:cxn modelId="{795735EE-6CCF-4903-A15E-90A81FBF8E6E}" type="presOf" srcId="{1314BEEF-15F3-4A61-859D-FE99F7B44816}" destId="{6799CFBB-BD40-4921-9BF5-69C7970C5A75}" srcOrd="0" destOrd="0" presId="urn:microsoft.com/office/officeart/2005/8/layout/hList9"/>
    <dgm:cxn modelId="{24F1AF5B-D519-4059-B85B-2D02BC597C3B}" type="presOf" srcId="{DDCBE102-298C-4699-BADC-615069DCDA69}" destId="{B4DEC642-60FC-46FA-9931-DC60DAA1E7FA}" srcOrd="1" destOrd="0" presId="urn:microsoft.com/office/officeart/2005/8/layout/hList9"/>
    <dgm:cxn modelId="{AFC57076-6C98-45DA-8736-B374052FC90E}" type="presOf" srcId="{C752EFF2-5467-40DB-B6B0-18FE7DAC647F}" destId="{56E560A6-BCF1-4730-979E-D2E7F311C284}" srcOrd="1" destOrd="0" presId="urn:microsoft.com/office/officeart/2005/8/layout/hList9"/>
    <dgm:cxn modelId="{808DF531-73E6-4FEE-AB08-D27ACBB7C2DF}" srcId="{1314BEEF-15F3-4A61-859D-FE99F7B44816}" destId="{3AD7F335-C9DE-4F84-AA91-25D35C9DB387}" srcOrd="0" destOrd="0" parTransId="{55BB1B7D-F313-489F-A867-195D86089444}" sibTransId="{FBE9E8CD-B2B5-42A5-BA42-A56A59A71005}"/>
    <dgm:cxn modelId="{8E56B176-1467-4503-89DB-FDBB6509E43B}" srcId="{ED9F6A6F-D08F-4885-8A59-5C4ABD5AB3EA}" destId="{C752EFF2-5467-40DB-B6B0-18FE7DAC647F}" srcOrd="0" destOrd="0" parTransId="{49C92737-BA1B-4E8E-9ADA-789BB0824E2B}" sibTransId="{520ACF1D-1F13-47A7-847B-D53452057D97}"/>
    <dgm:cxn modelId="{71ACC6B9-6448-483F-9695-2CE50AB5FC3D}" type="presOf" srcId="{C752EFF2-5467-40DB-B6B0-18FE7DAC647F}" destId="{5100060E-FFF2-4E45-9257-B2941FAE0B2B}" srcOrd="0" destOrd="0" presId="urn:microsoft.com/office/officeart/2005/8/layout/hList9"/>
    <dgm:cxn modelId="{4B46D229-3207-4E5E-AB49-630FD3531B37}" type="presOf" srcId="{3AD7F335-C9DE-4F84-AA91-25D35C9DB387}" destId="{4D22F229-4950-46C8-8A55-2097EE3C6356}" srcOrd="0" destOrd="0" presId="urn:microsoft.com/office/officeart/2005/8/layout/hList9"/>
    <dgm:cxn modelId="{6AF690D3-D3EA-4904-BE43-F32FA2BD62EB}" srcId="{3AD7F335-C9DE-4F84-AA91-25D35C9DB387}" destId="{DDCBE102-298C-4699-BADC-615069DCDA69}" srcOrd="1" destOrd="0" parTransId="{C3A2CDAF-AABF-454F-A0CE-11D5D3FB6B1D}" sibTransId="{71D1554E-D09E-4063-BFC2-DDA9E5B399E8}"/>
    <dgm:cxn modelId="{F98B3E50-0624-4009-AD89-02472D1F2F64}" type="presOf" srcId="{DDCBE102-298C-4699-BADC-615069DCDA69}" destId="{6B1DDBF2-323B-43F2-AD3E-C3A36DFC7B44}" srcOrd="0" destOrd="0" presId="urn:microsoft.com/office/officeart/2005/8/layout/hList9"/>
    <dgm:cxn modelId="{4237EAA0-4BAD-4BE8-8AB8-0ADA98B1ABC9}" type="presOf" srcId="{8BE3E8B8-D208-496B-BE31-8A260F0857FA}" destId="{506704F2-D688-4789-9F5B-4741CDA54201}" srcOrd="1" destOrd="0" presId="urn:microsoft.com/office/officeart/2005/8/layout/hList9"/>
    <dgm:cxn modelId="{784D1498-C87E-49CC-9260-723B077FC2E4}" type="presOf" srcId="{8BE3E8B8-D208-496B-BE31-8A260F0857FA}" destId="{7DE2BE20-F7CE-4D43-B1C4-A0B7C06B9163}" srcOrd="0" destOrd="0" presId="urn:microsoft.com/office/officeart/2005/8/layout/hList9"/>
    <dgm:cxn modelId="{95E3F1A9-8258-4075-BA92-4F571D67CDF8}" type="presOf" srcId="{ED9F6A6F-D08F-4885-8A59-5C4ABD5AB3EA}" destId="{2306116D-EB1F-46EF-A76A-478067BD565F}" srcOrd="0" destOrd="0" presId="urn:microsoft.com/office/officeart/2005/8/layout/hList9"/>
    <dgm:cxn modelId="{DF9639BB-1E01-473F-A032-FF4F5FABCF65}" type="presOf" srcId="{8569D871-C866-42F8-BACF-EF841991FBC3}" destId="{AF17E8CE-5D9A-4920-959C-6B038A9DCFDA}" srcOrd="1" destOrd="0" presId="urn:microsoft.com/office/officeart/2005/8/layout/hList9"/>
    <dgm:cxn modelId="{0F9AA740-BF0C-4799-B349-4AC917FB8417}" srcId="{3AD7F335-C9DE-4F84-AA91-25D35C9DB387}" destId="{8BE3E8B8-D208-496B-BE31-8A260F0857FA}" srcOrd="0" destOrd="0" parTransId="{6AED47B7-9F6A-44B1-8EAD-2AF41DA24252}" sibTransId="{30727140-7AD3-4D09-A88C-0213673F5E6C}"/>
    <dgm:cxn modelId="{A370ED9F-82EC-4DD4-9810-0625126C339F}" srcId="{1314BEEF-15F3-4A61-859D-FE99F7B44816}" destId="{ED9F6A6F-D08F-4885-8A59-5C4ABD5AB3EA}" srcOrd="1" destOrd="0" parTransId="{89BFD870-5911-4E81-BF41-DCE496FC4300}" sibTransId="{E43C5164-FE27-4D0F-A86C-1D6F26217C23}"/>
    <dgm:cxn modelId="{99B257A7-7D10-4DF9-B14A-6F99EB88451C}" type="presOf" srcId="{8569D871-C866-42F8-BACF-EF841991FBC3}" destId="{D12A53CC-9713-4367-8C56-4073340E38B0}" srcOrd="0" destOrd="0" presId="urn:microsoft.com/office/officeart/2005/8/layout/hList9"/>
    <dgm:cxn modelId="{31ECF59B-2D8B-4B5E-B95A-039918124115}" type="presParOf" srcId="{6799CFBB-BD40-4921-9BF5-69C7970C5A75}" destId="{7ED30FE1-E497-4C48-86B5-878BA4A2D109}" srcOrd="0" destOrd="0" presId="urn:microsoft.com/office/officeart/2005/8/layout/hList9"/>
    <dgm:cxn modelId="{00C347F2-F33C-43E4-87B1-01937E9D7131}" type="presParOf" srcId="{6799CFBB-BD40-4921-9BF5-69C7970C5A75}" destId="{FABE5619-C02A-4FA0-A68B-A5CE9F3956CD}" srcOrd="1" destOrd="0" presId="urn:microsoft.com/office/officeart/2005/8/layout/hList9"/>
    <dgm:cxn modelId="{8847DDA6-D464-4BD6-9FA3-DE8A269DC2E1}" type="presParOf" srcId="{FABE5619-C02A-4FA0-A68B-A5CE9F3956CD}" destId="{FA54CC04-BA30-4146-8398-A24BD99A1A4E}" srcOrd="0" destOrd="0" presId="urn:microsoft.com/office/officeart/2005/8/layout/hList9"/>
    <dgm:cxn modelId="{6A9E6830-5D58-46C8-8CCD-3D126823DA16}" type="presParOf" srcId="{FABE5619-C02A-4FA0-A68B-A5CE9F3956CD}" destId="{EA7659B0-663D-429D-82B3-6C32040EE349}" srcOrd="1" destOrd="0" presId="urn:microsoft.com/office/officeart/2005/8/layout/hList9"/>
    <dgm:cxn modelId="{29323555-2839-447E-A7C7-D754B7172094}" type="presParOf" srcId="{EA7659B0-663D-429D-82B3-6C32040EE349}" destId="{7DE2BE20-F7CE-4D43-B1C4-A0B7C06B9163}" srcOrd="0" destOrd="0" presId="urn:microsoft.com/office/officeart/2005/8/layout/hList9"/>
    <dgm:cxn modelId="{4D5EC17F-2D73-4530-9D97-F5E8CAB6C1E8}" type="presParOf" srcId="{EA7659B0-663D-429D-82B3-6C32040EE349}" destId="{506704F2-D688-4789-9F5B-4741CDA54201}" srcOrd="1" destOrd="0" presId="urn:microsoft.com/office/officeart/2005/8/layout/hList9"/>
    <dgm:cxn modelId="{02A02B62-2188-4974-8A92-490E2D108723}" type="presParOf" srcId="{FABE5619-C02A-4FA0-A68B-A5CE9F3956CD}" destId="{ABB11AB7-B721-4324-96A0-F06D702B66E8}" srcOrd="2" destOrd="0" presId="urn:microsoft.com/office/officeart/2005/8/layout/hList9"/>
    <dgm:cxn modelId="{62D402DD-0DD9-4CA5-AB10-2D438426AA46}" type="presParOf" srcId="{ABB11AB7-B721-4324-96A0-F06D702B66E8}" destId="{6B1DDBF2-323B-43F2-AD3E-C3A36DFC7B44}" srcOrd="0" destOrd="0" presId="urn:microsoft.com/office/officeart/2005/8/layout/hList9"/>
    <dgm:cxn modelId="{56EF3145-F769-4ED4-A61B-08407BBE890C}" type="presParOf" srcId="{ABB11AB7-B721-4324-96A0-F06D702B66E8}" destId="{B4DEC642-60FC-46FA-9931-DC60DAA1E7FA}" srcOrd="1" destOrd="0" presId="urn:microsoft.com/office/officeart/2005/8/layout/hList9"/>
    <dgm:cxn modelId="{98B8F964-7945-4EF9-92CC-38D8BBB9084F}" type="presParOf" srcId="{6799CFBB-BD40-4921-9BF5-69C7970C5A75}" destId="{92A330CD-E311-437B-AD54-A844BD4A5CB6}" srcOrd="2" destOrd="0" presId="urn:microsoft.com/office/officeart/2005/8/layout/hList9"/>
    <dgm:cxn modelId="{D99475D8-2220-4FAC-93A2-84D900A39606}" type="presParOf" srcId="{6799CFBB-BD40-4921-9BF5-69C7970C5A75}" destId="{4D22F229-4950-46C8-8A55-2097EE3C6356}" srcOrd="3" destOrd="0" presId="urn:microsoft.com/office/officeart/2005/8/layout/hList9"/>
    <dgm:cxn modelId="{3FDE695E-49B0-4341-8349-99EF61173835}" type="presParOf" srcId="{6799CFBB-BD40-4921-9BF5-69C7970C5A75}" destId="{0983ACC8-7FE6-4829-B809-03CC56E1772A}" srcOrd="4" destOrd="0" presId="urn:microsoft.com/office/officeart/2005/8/layout/hList9"/>
    <dgm:cxn modelId="{7C6CE389-E110-4A2C-B7D9-58677360F593}" type="presParOf" srcId="{6799CFBB-BD40-4921-9BF5-69C7970C5A75}" destId="{5F70C188-E186-4B05-9748-3C9A41D5727C}" srcOrd="5" destOrd="0" presId="urn:microsoft.com/office/officeart/2005/8/layout/hList9"/>
    <dgm:cxn modelId="{6441993D-4A1E-4016-AB8E-41DC6AAA1412}" type="presParOf" srcId="{6799CFBB-BD40-4921-9BF5-69C7970C5A75}" destId="{2B46C5B9-3332-4530-9198-31C847C12EC6}" srcOrd="6" destOrd="0" presId="urn:microsoft.com/office/officeart/2005/8/layout/hList9"/>
    <dgm:cxn modelId="{1900966F-85BD-497D-8E0B-82B66BBE32CE}" type="presParOf" srcId="{2B46C5B9-3332-4530-9198-31C847C12EC6}" destId="{2EBC75C3-5A90-4022-BF98-33461D4E2040}" srcOrd="0" destOrd="0" presId="urn:microsoft.com/office/officeart/2005/8/layout/hList9"/>
    <dgm:cxn modelId="{1ECE02E0-3813-42AC-BDDD-4C0CE1418F9C}" type="presParOf" srcId="{2B46C5B9-3332-4530-9198-31C847C12EC6}" destId="{EFEBD620-CF14-47BD-9DCC-58684ECA1934}" srcOrd="1" destOrd="0" presId="urn:microsoft.com/office/officeart/2005/8/layout/hList9"/>
    <dgm:cxn modelId="{19A1FA48-D676-4F96-8363-9CC11D5DFAF3}" type="presParOf" srcId="{EFEBD620-CF14-47BD-9DCC-58684ECA1934}" destId="{5100060E-FFF2-4E45-9257-B2941FAE0B2B}" srcOrd="0" destOrd="0" presId="urn:microsoft.com/office/officeart/2005/8/layout/hList9"/>
    <dgm:cxn modelId="{6AA06996-9C57-4F84-B3BE-13285E4330C8}" type="presParOf" srcId="{EFEBD620-CF14-47BD-9DCC-58684ECA1934}" destId="{56E560A6-BCF1-4730-979E-D2E7F311C284}" srcOrd="1" destOrd="0" presId="urn:microsoft.com/office/officeart/2005/8/layout/hList9"/>
    <dgm:cxn modelId="{CA0A5F26-5CD9-4D10-A1F5-D373484EA04A}" type="presParOf" srcId="{2B46C5B9-3332-4530-9198-31C847C12EC6}" destId="{6690B5C3-4E85-4028-8BAE-52B63C705937}" srcOrd="2" destOrd="0" presId="urn:microsoft.com/office/officeart/2005/8/layout/hList9"/>
    <dgm:cxn modelId="{A607B54B-8D85-44F3-B2BC-166E55E8CF8F}" type="presParOf" srcId="{6690B5C3-4E85-4028-8BAE-52B63C705937}" destId="{D12A53CC-9713-4367-8C56-4073340E38B0}" srcOrd="0" destOrd="0" presId="urn:microsoft.com/office/officeart/2005/8/layout/hList9"/>
    <dgm:cxn modelId="{A96D136E-9A98-44B9-830D-3DFA5356C335}" type="presParOf" srcId="{6690B5C3-4E85-4028-8BAE-52B63C705937}" destId="{AF17E8CE-5D9A-4920-959C-6B038A9DCFDA}" srcOrd="1" destOrd="0" presId="urn:microsoft.com/office/officeart/2005/8/layout/hList9"/>
    <dgm:cxn modelId="{3D03F8F9-53D2-4897-8589-A022A0610B31}" type="presParOf" srcId="{6799CFBB-BD40-4921-9BF5-69C7970C5A75}" destId="{79789AB5-D131-4F35-8A8F-D537875BF244}" srcOrd="7" destOrd="0" presId="urn:microsoft.com/office/officeart/2005/8/layout/hList9"/>
    <dgm:cxn modelId="{969DAB04-D25A-4FC2-9FB7-EE6EEE529678}" type="presParOf" srcId="{6799CFBB-BD40-4921-9BF5-69C7970C5A75}" destId="{2306116D-EB1F-46EF-A76A-478067BD565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FD17D-6890-4790-A37A-A824B32FC9D8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BC8E219-40C7-4AFA-A47A-38813EA68E85}">
      <dgm:prSet phldrT="[Text]" custT="1"/>
      <dgm:spPr/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เตรียมความพร้อม </a:t>
          </a:r>
          <a:r>
            <a: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&amp;</a:t>
          </a: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เตรียมเอกสาร /หลักฐาน เพื่อรับการตรวจประเมิน</a:t>
          </a:r>
          <a:endParaRPr lang="th-TH" sz="2800" b="1" dirty="0"/>
        </a:p>
      </dgm:t>
    </dgm:pt>
    <dgm:pt modelId="{D58FE881-6319-472B-9CE1-075339E8F65A}" type="parTrans" cxnId="{E01D8C6E-21AE-4E04-A1CA-32020A9CD955}">
      <dgm:prSet/>
      <dgm:spPr/>
      <dgm:t>
        <a:bodyPr/>
        <a:lstStyle/>
        <a:p>
          <a:endParaRPr lang="th-TH" b="1"/>
        </a:p>
      </dgm:t>
    </dgm:pt>
    <dgm:pt modelId="{7B6392A7-F615-4D88-9B6B-650B3771A24E}" type="sibTrans" cxnId="{E01D8C6E-21AE-4E04-A1CA-32020A9CD955}">
      <dgm:prSet/>
      <dgm:spPr/>
      <dgm:t>
        <a:bodyPr/>
        <a:lstStyle/>
        <a:p>
          <a:endParaRPr lang="th-TH" b="1"/>
        </a:p>
      </dgm:t>
    </dgm:pt>
    <dgm:pt modelId="{5ABA7347-D1E1-4F7D-B232-D42B5F91F3A1}">
      <dgm:prSet phldrT="[Text]" custT="1"/>
      <dgm:spPr/>
      <dgm:t>
        <a:bodyPr/>
        <a:lstStyle/>
        <a:p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นำเสนอผลการดำเนินงาน                                           ที่</a:t>
          </a:r>
          <a:r>
            <a:rPr lang="th-TH" sz="2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ครอบคลุมในทุกมิติ</a:t>
          </a:r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                                   ตามหลักเกณฑ์และแนวทางการพิจารณารางวัลฯ                                     โดยเฉพาะอย่างยิ่ง </a:t>
          </a:r>
          <a:r>
            <a:rPr lang="th-TH" sz="2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ผลการดำเนินงานโครงการตัวอย่าง</a:t>
          </a:r>
          <a:r>
            <a:rPr lang="th-TH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                                </a:t>
          </a:r>
          <a:r>
            <a:rPr lang="th-TH" sz="2400" b="1" dirty="0" smtClean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ในตัวชี้วัดที่ 7  โดยต้องแสดงให้เห็นการดำเนินงาน</a:t>
          </a:r>
          <a:r>
            <a:rPr lang="th-TH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แบบหุ้นส่วนความร่วมมือเชิงประจัก</a:t>
          </a:r>
          <a:endParaRPr lang="th-TH" sz="2400" b="1" dirty="0">
            <a:solidFill>
              <a:srgbClr val="FFFF99"/>
            </a:solidFill>
          </a:endParaRPr>
        </a:p>
      </dgm:t>
    </dgm:pt>
    <dgm:pt modelId="{F128BB4A-6D06-46A1-AE1A-36CAED1B6FBA}" type="parTrans" cxnId="{84A987E9-948C-4417-A901-68A324194B7C}">
      <dgm:prSet/>
      <dgm:spPr/>
      <dgm:t>
        <a:bodyPr/>
        <a:lstStyle/>
        <a:p>
          <a:endParaRPr lang="th-TH" b="1"/>
        </a:p>
      </dgm:t>
    </dgm:pt>
    <dgm:pt modelId="{859FC5D1-A0A8-4C9D-B212-DB046DDDA29C}" type="sibTrans" cxnId="{84A987E9-948C-4417-A901-68A324194B7C}">
      <dgm:prSet/>
      <dgm:spPr/>
      <dgm:t>
        <a:bodyPr/>
        <a:lstStyle/>
        <a:p>
          <a:endParaRPr lang="th-TH" b="1"/>
        </a:p>
      </dgm:t>
    </dgm:pt>
    <dgm:pt modelId="{53B323AC-0BD4-4270-97C8-B24184EDD373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เชิญผู้มีส่วนได้ส่วนเสีย/ภาคส่วนอื่น/เครือข่ายที่ทำงานร่วมกัน เข้าร่วมเสนอผลการดำเนินงาน (เน้นบทบาทการมีส่วนร่วมในการดำเนินงาน) และ</a:t>
          </a:r>
          <a:r>
            <a: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ประเมินความพึงพอใจ                       โดยผู้ตรวจประเมิน</a:t>
          </a:r>
          <a:endParaRPr lang="th-TH" sz="2400" b="1" dirty="0"/>
        </a:p>
      </dgm:t>
    </dgm:pt>
    <dgm:pt modelId="{D233F2A7-311F-42A5-A384-47D340B946E3}" type="parTrans" cxnId="{14B56967-CEC4-454A-AAA2-1BA267BE13F7}">
      <dgm:prSet/>
      <dgm:spPr/>
      <dgm:t>
        <a:bodyPr/>
        <a:lstStyle/>
        <a:p>
          <a:endParaRPr lang="th-TH" b="1"/>
        </a:p>
      </dgm:t>
    </dgm:pt>
    <dgm:pt modelId="{B5021897-5F50-4CE8-B383-569343BE6371}" type="sibTrans" cxnId="{14B56967-CEC4-454A-AAA2-1BA267BE13F7}">
      <dgm:prSet/>
      <dgm:spPr/>
      <dgm:t>
        <a:bodyPr/>
        <a:lstStyle/>
        <a:p>
          <a:endParaRPr lang="th-TH" b="1"/>
        </a:p>
      </dgm:t>
    </dgm:pt>
    <dgm:pt modelId="{8CC83CF7-66FE-446E-9A43-0976E85D6900}" type="pres">
      <dgm:prSet presAssocID="{B0CFD17D-6890-4790-A37A-A824B32FC9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290DAE0-B470-4365-92DA-0E76533F4E8E}" type="pres">
      <dgm:prSet presAssocID="{6BC8E219-40C7-4AFA-A47A-38813EA68E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07DEF8-D43A-44B1-83BE-B216038D030E}" type="pres">
      <dgm:prSet presAssocID="{7B6392A7-F615-4D88-9B6B-650B3771A24E}" presName="sibTrans" presStyleCnt="0"/>
      <dgm:spPr/>
    </dgm:pt>
    <dgm:pt modelId="{3C8DFA77-E0B2-45BE-8143-AB82F3A37D45}" type="pres">
      <dgm:prSet presAssocID="{5ABA7347-D1E1-4F7D-B232-D42B5F91F3A1}" presName="node" presStyleLbl="node1" presStyleIdx="1" presStyleCnt="3" custScaleX="1378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6CB709-8287-42BF-8A8C-15DBCD4D1671}" type="pres">
      <dgm:prSet presAssocID="{859FC5D1-A0A8-4C9D-B212-DB046DDDA29C}" presName="sibTrans" presStyleCnt="0"/>
      <dgm:spPr/>
    </dgm:pt>
    <dgm:pt modelId="{94D1DE79-1719-41C2-AE9D-F18406C0D893}" type="pres">
      <dgm:prSet presAssocID="{53B323AC-0BD4-4270-97C8-B24184EDD373}" presName="node" presStyleLbl="node1" presStyleIdx="2" presStyleCnt="3" custScaleX="1134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01D8C6E-21AE-4E04-A1CA-32020A9CD955}" srcId="{B0CFD17D-6890-4790-A37A-A824B32FC9D8}" destId="{6BC8E219-40C7-4AFA-A47A-38813EA68E85}" srcOrd="0" destOrd="0" parTransId="{D58FE881-6319-472B-9CE1-075339E8F65A}" sibTransId="{7B6392A7-F615-4D88-9B6B-650B3771A24E}"/>
    <dgm:cxn modelId="{14B56967-CEC4-454A-AAA2-1BA267BE13F7}" srcId="{B0CFD17D-6890-4790-A37A-A824B32FC9D8}" destId="{53B323AC-0BD4-4270-97C8-B24184EDD373}" srcOrd="2" destOrd="0" parTransId="{D233F2A7-311F-42A5-A384-47D340B946E3}" sibTransId="{B5021897-5F50-4CE8-B383-569343BE6371}"/>
    <dgm:cxn modelId="{84A987E9-948C-4417-A901-68A324194B7C}" srcId="{B0CFD17D-6890-4790-A37A-A824B32FC9D8}" destId="{5ABA7347-D1E1-4F7D-B232-D42B5F91F3A1}" srcOrd="1" destOrd="0" parTransId="{F128BB4A-6D06-46A1-AE1A-36CAED1B6FBA}" sibTransId="{859FC5D1-A0A8-4C9D-B212-DB046DDDA29C}"/>
    <dgm:cxn modelId="{BD7B841C-1D0E-4F9D-8C3D-8AD71A5B45A9}" type="presOf" srcId="{B0CFD17D-6890-4790-A37A-A824B32FC9D8}" destId="{8CC83CF7-66FE-446E-9A43-0976E85D6900}" srcOrd="0" destOrd="0" presId="urn:microsoft.com/office/officeart/2005/8/layout/hList6"/>
    <dgm:cxn modelId="{2CD4F102-39FA-40F1-9D3A-91B563C1EF9F}" type="presOf" srcId="{5ABA7347-D1E1-4F7D-B232-D42B5F91F3A1}" destId="{3C8DFA77-E0B2-45BE-8143-AB82F3A37D45}" srcOrd="0" destOrd="0" presId="urn:microsoft.com/office/officeart/2005/8/layout/hList6"/>
    <dgm:cxn modelId="{18F2FC5E-5AF9-422B-A758-BB77364BA7C6}" type="presOf" srcId="{6BC8E219-40C7-4AFA-A47A-38813EA68E85}" destId="{8290DAE0-B470-4365-92DA-0E76533F4E8E}" srcOrd="0" destOrd="0" presId="urn:microsoft.com/office/officeart/2005/8/layout/hList6"/>
    <dgm:cxn modelId="{09724A07-8576-4627-83C0-176B0E47E937}" type="presOf" srcId="{53B323AC-0BD4-4270-97C8-B24184EDD373}" destId="{94D1DE79-1719-41C2-AE9D-F18406C0D893}" srcOrd="0" destOrd="0" presId="urn:microsoft.com/office/officeart/2005/8/layout/hList6"/>
    <dgm:cxn modelId="{8FFB517F-B7D4-471C-A1F7-751B158F7CA1}" type="presParOf" srcId="{8CC83CF7-66FE-446E-9A43-0976E85D6900}" destId="{8290DAE0-B470-4365-92DA-0E76533F4E8E}" srcOrd="0" destOrd="0" presId="urn:microsoft.com/office/officeart/2005/8/layout/hList6"/>
    <dgm:cxn modelId="{CC445A50-A98C-4628-B7FC-9D196DADF8CC}" type="presParOf" srcId="{8CC83CF7-66FE-446E-9A43-0976E85D6900}" destId="{0B07DEF8-D43A-44B1-83BE-B216038D030E}" srcOrd="1" destOrd="0" presId="urn:microsoft.com/office/officeart/2005/8/layout/hList6"/>
    <dgm:cxn modelId="{C57E43AE-17DE-45CB-8350-F64ECE8B4FBA}" type="presParOf" srcId="{8CC83CF7-66FE-446E-9A43-0976E85D6900}" destId="{3C8DFA77-E0B2-45BE-8143-AB82F3A37D45}" srcOrd="2" destOrd="0" presId="urn:microsoft.com/office/officeart/2005/8/layout/hList6"/>
    <dgm:cxn modelId="{A2F9AA52-B65C-4DE8-BC09-227F79B2FA5C}" type="presParOf" srcId="{8CC83CF7-66FE-446E-9A43-0976E85D6900}" destId="{A46CB709-8287-42BF-8A8C-15DBCD4D1671}" srcOrd="3" destOrd="0" presId="urn:microsoft.com/office/officeart/2005/8/layout/hList6"/>
    <dgm:cxn modelId="{0BC8BC0D-3AF9-46ED-A910-CD7EA942A8C3}" type="presParOf" srcId="{8CC83CF7-66FE-446E-9A43-0976E85D6900}" destId="{94D1DE79-1719-41C2-AE9D-F18406C0D89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61626E-45BF-422E-86D1-6A3D4CB127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F42B444-783D-4B92-9DA0-699360545A84}">
      <dgm:prSet phldrT="[Text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ภายในเดือนสิงหาคม  2559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065334C-7943-4405-AAF5-0AF5E8280BAD}" type="parTrans" cxnId="{E65DA7FD-1779-4200-99E3-CB65B4E672D9}">
      <dgm:prSet/>
      <dgm:spPr/>
      <dgm:t>
        <a:bodyPr/>
        <a:lstStyle/>
        <a:p>
          <a:endParaRPr lang="th-TH"/>
        </a:p>
      </dgm:t>
    </dgm:pt>
    <dgm:pt modelId="{C54AC6C1-D66F-4658-A5B8-205DE191C0AB}" type="sibTrans" cxnId="{E65DA7FD-1779-4200-99E3-CB65B4E672D9}">
      <dgm:prSet/>
      <dgm:spPr/>
      <dgm:t>
        <a:bodyPr/>
        <a:lstStyle/>
        <a:p>
          <a:endParaRPr lang="th-TH"/>
        </a:p>
      </dgm:t>
    </dgm:pt>
    <dgm:pt modelId="{929FBBD1-687E-4779-BBC1-CEA52E0C6E0F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เฉพาะหน่วยงานที่มีคะแนนตั้งแต่ 90 ขึ้นไป</a:t>
          </a:r>
        </a:p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11 – 29  ก.ค.  2559   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04998D-2F46-4295-AF40-48CB174E9565}" type="parTrans" cxnId="{E1943114-8C21-4210-BAF1-E70D654C878C}">
      <dgm:prSet/>
      <dgm:spPr/>
      <dgm:t>
        <a:bodyPr/>
        <a:lstStyle/>
        <a:p>
          <a:endParaRPr lang="th-TH"/>
        </a:p>
      </dgm:t>
    </dgm:pt>
    <dgm:pt modelId="{890B3C71-78F9-4DB9-BAA2-8D887EB522F8}" type="sibTrans" cxnId="{E1943114-8C21-4210-BAF1-E70D654C878C}">
      <dgm:prSet/>
      <dgm:spPr/>
      <dgm:t>
        <a:bodyPr/>
        <a:lstStyle/>
        <a:p>
          <a:endParaRPr lang="th-TH"/>
        </a:p>
      </dgm:t>
    </dgm:pt>
    <dgm:pt modelId="{43B7C48B-45A1-470E-A6A8-64B918A73726}">
      <dgm:prSet phldrT="[Text]" custT="1"/>
      <dgm:spPr/>
      <dgm:t>
        <a:bodyPr/>
        <a:lstStyle/>
        <a:p>
          <a:r>
            <a:rPr lang="th-TH" sz="2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 พ.ค. -  17 มิ.ย. 2559</a:t>
          </a:r>
          <a:endParaRPr lang="th-TH" sz="2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7C5211-4093-4CDD-91A8-751DA5F0C0E2}" type="parTrans" cxnId="{B5C9C26A-8B11-4AD2-BF7E-010033BB27E6}">
      <dgm:prSet/>
      <dgm:spPr/>
      <dgm:t>
        <a:bodyPr/>
        <a:lstStyle/>
        <a:p>
          <a:endParaRPr lang="th-TH"/>
        </a:p>
      </dgm:t>
    </dgm:pt>
    <dgm:pt modelId="{86248DFB-8AEF-4548-87F7-586285EC2445}" type="sibTrans" cxnId="{B5C9C26A-8B11-4AD2-BF7E-010033BB27E6}">
      <dgm:prSet/>
      <dgm:spPr/>
      <dgm:t>
        <a:bodyPr/>
        <a:lstStyle/>
        <a:p>
          <a:endParaRPr lang="th-TH"/>
        </a:p>
      </dgm:t>
    </dgm:pt>
    <dgm:pt modelId="{F3981CDB-CECD-4610-A10F-C69A79E5DD38}">
      <dgm:prSet phldrT="[Text]" custT="1"/>
      <dgm:spPr/>
      <dgm:t>
        <a:bodyPr/>
        <a:lstStyle/>
        <a:p>
          <a:r>
            <a:rPr lang="th-TH" sz="2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1 - 30 เม.ย.  2559</a:t>
          </a:r>
          <a:endParaRPr lang="th-TH" sz="2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F6613F-2252-46AB-AB0C-6CD25DB6305C}" type="parTrans" cxnId="{06DE04F8-6376-4B46-AF40-579B0FDF1BAD}">
      <dgm:prSet/>
      <dgm:spPr/>
      <dgm:t>
        <a:bodyPr/>
        <a:lstStyle/>
        <a:p>
          <a:endParaRPr lang="th-TH"/>
        </a:p>
      </dgm:t>
    </dgm:pt>
    <dgm:pt modelId="{28CE9C7F-0AB1-4597-97AC-6BB9CDAF7A45}" type="sibTrans" cxnId="{06DE04F8-6376-4B46-AF40-579B0FDF1BAD}">
      <dgm:prSet/>
      <dgm:spPr/>
      <dgm:t>
        <a:bodyPr/>
        <a:lstStyle/>
        <a:p>
          <a:endParaRPr lang="th-TH"/>
        </a:p>
      </dgm:t>
    </dgm:pt>
    <dgm:pt modelId="{801DFDC3-2D34-4E0F-B487-85C0CCC0D1A4}" type="pres">
      <dgm:prSet presAssocID="{8D61626E-45BF-422E-86D1-6A3D4CB127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2A69CC7B-495A-4E7B-828D-B63AC4B0A9C3}" type="pres">
      <dgm:prSet presAssocID="{8D61626E-45BF-422E-86D1-6A3D4CB127AE}" presName="Name1" presStyleCnt="0"/>
      <dgm:spPr/>
    </dgm:pt>
    <dgm:pt modelId="{7252454E-D829-4FFB-BE88-C0E61F7ADDE2}" type="pres">
      <dgm:prSet presAssocID="{8D61626E-45BF-422E-86D1-6A3D4CB127AE}" presName="cycle" presStyleCnt="0"/>
      <dgm:spPr/>
    </dgm:pt>
    <dgm:pt modelId="{042069DC-F406-4DEE-8857-49B332E984E9}" type="pres">
      <dgm:prSet presAssocID="{8D61626E-45BF-422E-86D1-6A3D4CB127AE}" presName="srcNode" presStyleLbl="node1" presStyleIdx="0" presStyleCnt="4"/>
      <dgm:spPr/>
    </dgm:pt>
    <dgm:pt modelId="{B8CFC574-2050-49F2-B6FD-E5D9E32AAA54}" type="pres">
      <dgm:prSet presAssocID="{8D61626E-45BF-422E-86D1-6A3D4CB127AE}" presName="conn" presStyleLbl="parChTrans1D2" presStyleIdx="0" presStyleCnt="1"/>
      <dgm:spPr/>
      <dgm:t>
        <a:bodyPr/>
        <a:lstStyle/>
        <a:p>
          <a:endParaRPr lang="th-TH"/>
        </a:p>
      </dgm:t>
    </dgm:pt>
    <dgm:pt modelId="{53B3CF87-E897-4600-A560-36787E46C419}" type="pres">
      <dgm:prSet presAssocID="{8D61626E-45BF-422E-86D1-6A3D4CB127AE}" presName="extraNode" presStyleLbl="node1" presStyleIdx="0" presStyleCnt="4"/>
      <dgm:spPr/>
    </dgm:pt>
    <dgm:pt modelId="{443C02C8-5B96-48E0-A713-6BD05E8808A0}" type="pres">
      <dgm:prSet presAssocID="{8D61626E-45BF-422E-86D1-6A3D4CB127AE}" presName="dstNode" presStyleLbl="node1" presStyleIdx="0" presStyleCnt="4"/>
      <dgm:spPr/>
    </dgm:pt>
    <dgm:pt modelId="{B64F9544-E1F9-46E3-A2E0-D479B8F9B11A}" type="pres">
      <dgm:prSet presAssocID="{FF42B444-783D-4B92-9DA0-699360545A84}" presName="text_1" presStyleLbl="node1" presStyleIdx="0" presStyleCnt="4" custScaleX="54330" custLinFactNeighborX="-13500" custLinFactNeighborY="288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B630BA-F423-44D2-BA78-745D00F70EAC}" type="pres">
      <dgm:prSet presAssocID="{FF42B444-783D-4B92-9DA0-699360545A84}" presName="accent_1" presStyleCnt="0"/>
      <dgm:spPr/>
    </dgm:pt>
    <dgm:pt modelId="{20166B7B-19D7-4597-AADA-FC4159551099}" type="pres">
      <dgm:prSet presAssocID="{FF42B444-783D-4B92-9DA0-699360545A84}" presName="accentRepeatNode" presStyleLbl="solidFgAcc1" presStyleIdx="0" presStyleCnt="4" custScaleX="215866" custScaleY="113187" custLinFactNeighborY="20640"/>
      <dgm:spPr/>
    </dgm:pt>
    <dgm:pt modelId="{BA9BAFC4-85E1-414A-B4D9-CD0C260A1304}" type="pres">
      <dgm:prSet presAssocID="{929FBBD1-687E-4779-BBC1-CEA52E0C6E0F}" presName="text_2" presStyleLbl="node1" presStyleIdx="1" presStyleCnt="4" custScaleX="81483" custScaleY="118267" custLinFactNeighborY="240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B21C7D-607F-49A3-B65A-45162DB9F125}" type="pres">
      <dgm:prSet presAssocID="{929FBBD1-687E-4779-BBC1-CEA52E0C6E0F}" presName="accent_2" presStyleCnt="0"/>
      <dgm:spPr/>
    </dgm:pt>
    <dgm:pt modelId="{3C711FDC-6811-4157-B969-74364652CD16}" type="pres">
      <dgm:prSet presAssocID="{929FBBD1-687E-4779-BBC1-CEA52E0C6E0F}" presName="accentRepeatNode" presStyleLbl="solidFgAcc1" presStyleIdx="1" presStyleCnt="4" custScaleX="234078" custLinFactNeighborY="17888"/>
      <dgm:spPr/>
    </dgm:pt>
    <dgm:pt modelId="{30AB23B9-98F9-4B5D-90EA-9ECB6627E609}" type="pres">
      <dgm:prSet presAssocID="{43B7C48B-45A1-470E-A6A8-64B918A73726}" presName="text_3" presStyleLbl="node1" presStyleIdx="2" presStyleCnt="4" custScaleX="56598" custLinFactNeighborX="-8784" custLinFactNeighborY="172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C2F48-AE8B-46F0-A239-265F16A8514E}" type="pres">
      <dgm:prSet presAssocID="{43B7C48B-45A1-470E-A6A8-64B918A73726}" presName="accent_3" presStyleCnt="0"/>
      <dgm:spPr/>
    </dgm:pt>
    <dgm:pt modelId="{5084192A-9B43-4CFB-A78A-BDDC6FE38C2A}" type="pres">
      <dgm:prSet presAssocID="{43B7C48B-45A1-470E-A6A8-64B918A73726}" presName="accentRepeatNode" presStyleLbl="solidFgAcc1" presStyleIdx="2" presStyleCnt="4" custScaleX="233773" custLinFactNeighborY="13760"/>
      <dgm:spPr/>
    </dgm:pt>
    <dgm:pt modelId="{9D86FEE8-96F6-4521-95CB-F5579579A06D}" type="pres">
      <dgm:prSet presAssocID="{F3981CDB-CECD-4610-A10F-C69A79E5DD38}" presName="text_4" presStyleLbl="node1" presStyleIdx="3" presStyleCnt="4" custScaleX="45356" custLinFactNeighborX="-13033" custLinFactNeighborY="51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78C987-D161-420C-A2D1-702152878822}" type="pres">
      <dgm:prSet presAssocID="{F3981CDB-CECD-4610-A10F-C69A79E5DD38}" presName="accent_4" presStyleCnt="0"/>
      <dgm:spPr/>
    </dgm:pt>
    <dgm:pt modelId="{1BC27129-EF70-4E5E-843F-28ED8D778C9A}" type="pres">
      <dgm:prSet presAssocID="{F3981CDB-CECD-4610-A10F-C69A79E5DD38}" presName="accentRepeatNode" presStyleLbl="solidFgAcc1" presStyleIdx="3" presStyleCnt="4" custScaleX="239816" custScaleY="105269" custLinFactNeighborY="5504"/>
      <dgm:spPr/>
    </dgm:pt>
  </dgm:ptLst>
  <dgm:cxnLst>
    <dgm:cxn modelId="{E51125F8-C9DF-40A0-B877-011204DC6BBB}" type="presOf" srcId="{43B7C48B-45A1-470E-A6A8-64B918A73726}" destId="{30AB23B9-98F9-4B5D-90EA-9ECB6627E609}" srcOrd="0" destOrd="0" presId="urn:microsoft.com/office/officeart/2008/layout/VerticalCurvedList"/>
    <dgm:cxn modelId="{E1943114-8C21-4210-BAF1-E70D654C878C}" srcId="{8D61626E-45BF-422E-86D1-6A3D4CB127AE}" destId="{929FBBD1-687E-4779-BBC1-CEA52E0C6E0F}" srcOrd="1" destOrd="0" parTransId="{0204998D-2F46-4295-AF40-48CB174E9565}" sibTransId="{890B3C71-78F9-4DB9-BAA2-8D887EB522F8}"/>
    <dgm:cxn modelId="{13E4105E-59D3-467C-BC71-23E8DC0F3F79}" type="presOf" srcId="{C54AC6C1-D66F-4658-A5B8-205DE191C0AB}" destId="{B8CFC574-2050-49F2-B6FD-E5D9E32AAA54}" srcOrd="0" destOrd="0" presId="urn:microsoft.com/office/officeart/2008/layout/VerticalCurvedList"/>
    <dgm:cxn modelId="{06DE04F8-6376-4B46-AF40-579B0FDF1BAD}" srcId="{8D61626E-45BF-422E-86D1-6A3D4CB127AE}" destId="{F3981CDB-CECD-4610-A10F-C69A79E5DD38}" srcOrd="3" destOrd="0" parTransId="{56F6613F-2252-46AB-AB0C-6CD25DB6305C}" sibTransId="{28CE9C7F-0AB1-4597-97AC-6BB9CDAF7A45}"/>
    <dgm:cxn modelId="{CE82BA33-B1F0-466F-B638-EF5578C6597E}" type="presOf" srcId="{FF42B444-783D-4B92-9DA0-699360545A84}" destId="{B64F9544-E1F9-46E3-A2E0-D479B8F9B11A}" srcOrd="0" destOrd="0" presId="urn:microsoft.com/office/officeart/2008/layout/VerticalCurvedList"/>
    <dgm:cxn modelId="{B5C9C26A-8B11-4AD2-BF7E-010033BB27E6}" srcId="{8D61626E-45BF-422E-86D1-6A3D4CB127AE}" destId="{43B7C48B-45A1-470E-A6A8-64B918A73726}" srcOrd="2" destOrd="0" parTransId="{A97C5211-4093-4CDD-91A8-751DA5F0C0E2}" sibTransId="{86248DFB-8AEF-4548-87F7-586285EC2445}"/>
    <dgm:cxn modelId="{CD602CF9-5496-4301-B01C-65217B0F588D}" type="presOf" srcId="{8D61626E-45BF-422E-86D1-6A3D4CB127AE}" destId="{801DFDC3-2D34-4E0F-B487-85C0CCC0D1A4}" srcOrd="0" destOrd="0" presId="urn:microsoft.com/office/officeart/2008/layout/VerticalCurvedList"/>
    <dgm:cxn modelId="{9456E29E-06D9-4FB2-98E3-C653523BD3E4}" type="presOf" srcId="{929FBBD1-687E-4779-BBC1-CEA52E0C6E0F}" destId="{BA9BAFC4-85E1-414A-B4D9-CD0C260A1304}" srcOrd="0" destOrd="0" presId="urn:microsoft.com/office/officeart/2008/layout/VerticalCurvedList"/>
    <dgm:cxn modelId="{20C5A400-E73F-42AB-8BA5-B1AC5811EB58}" type="presOf" srcId="{F3981CDB-CECD-4610-A10F-C69A79E5DD38}" destId="{9D86FEE8-96F6-4521-95CB-F5579579A06D}" srcOrd="0" destOrd="0" presId="urn:microsoft.com/office/officeart/2008/layout/VerticalCurvedList"/>
    <dgm:cxn modelId="{E65DA7FD-1779-4200-99E3-CB65B4E672D9}" srcId="{8D61626E-45BF-422E-86D1-6A3D4CB127AE}" destId="{FF42B444-783D-4B92-9DA0-699360545A84}" srcOrd="0" destOrd="0" parTransId="{6065334C-7943-4405-AAF5-0AF5E8280BAD}" sibTransId="{C54AC6C1-D66F-4658-A5B8-205DE191C0AB}"/>
    <dgm:cxn modelId="{A3F479F0-99A6-4C04-9DB7-AF91AB0584F4}" type="presParOf" srcId="{801DFDC3-2D34-4E0F-B487-85C0CCC0D1A4}" destId="{2A69CC7B-495A-4E7B-828D-B63AC4B0A9C3}" srcOrd="0" destOrd="0" presId="urn:microsoft.com/office/officeart/2008/layout/VerticalCurvedList"/>
    <dgm:cxn modelId="{C7E56AC7-BAAD-42C3-9DD5-E005D2810F13}" type="presParOf" srcId="{2A69CC7B-495A-4E7B-828D-B63AC4B0A9C3}" destId="{7252454E-D829-4FFB-BE88-C0E61F7ADDE2}" srcOrd="0" destOrd="0" presId="urn:microsoft.com/office/officeart/2008/layout/VerticalCurvedList"/>
    <dgm:cxn modelId="{23F26FC8-7224-43EF-BFB0-2C9270D7A61B}" type="presParOf" srcId="{7252454E-D829-4FFB-BE88-C0E61F7ADDE2}" destId="{042069DC-F406-4DEE-8857-49B332E984E9}" srcOrd="0" destOrd="0" presId="urn:microsoft.com/office/officeart/2008/layout/VerticalCurvedList"/>
    <dgm:cxn modelId="{5D8674C6-B088-495C-A6AC-54EE29252401}" type="presParOf" srcId="{7252454E-D829-4FFB-BE88-C0E61F7ADDE2}" destId="{B8CFC574-2050-49F2-B6FD-E5D9E32AAA54}" srcOrd="1" destOrd="0" presId="urn:microsoft.com/office/officeart/2008/layout/VerticalCurvedList"/>
    <dgm:cxn modelId="{FCCD16E5-B475-40D8-B4C7-FE993F87A1BC}" type="presParOf" srcId="{7252454E-D829-4FFB-BE88-C0E61F7ADDE2}" destId="{53B3CF87-E897-4600-A560-36787E46C419}" srcOrd="2" destOrd="0" presId="urn:microsoft.com/office/officeart/2008/layout/VerticalCurvedList"/>
    <dgm:cxn modelId="{0A865866-717D-4844-815A-2694E6CB43F3}" type="presParOf" srcId="{7252454E-D829-4FFB-BE88-C0E61F7ADDE2}" destId="{443C02C8-5B96-48E0-A713-6BD05E8808A0}" srcOrd="3" destOrd="0" presId="urn:microsoft.com/office/officeart/2008/layout/VerticalCurvedList"/>
    <dgm:cxn modelId="{0EE9238F-71B1-42C4-917A-4168B1728028}" type="presParOf" srcId="{2A69CC7B-495A-4E7B-828D-B63AC4B0A9C3}" destId="{B64F9544-E1F9-46E3-A2E0-D479B8F9B11A}" srcOrd="1" destOrd="0" presId="urn:microsoft.com/office/officeart/2008/layout/VerticalCurvedList"/>
    <dgm:cxn modelId="{E9E6A6CC-C2D8-4113-8F13-460FB501C430}" type="presParOf" srcId="{2A69CC7B-495A-4E7B-828D-B63AC4B0A9C3}" destId="{3CB630BA-F423-44D2-BA78-745D00F70EAC}" srcOrd="2" destOrd="0" presId="urn:microsoft.com/office/officeart/2008/layout/VerticalCurvedList"/>
    <dgm:cxn modelId="{370C64A9-F24D-4159-AE8A-D963C2B7E2A0}" type="presParOf" srcId="{3CB630BA-F423-44D2-BA78-745D00F70EAC}" destId="{20166B7B-19D7-4597-AADA-FC4159551099}" srcOrd="0" destOrd="0" presId="urn:microsoft.com/office/officeart/2008/layout/VerticalCurvedList"/>
    <dgm:cxn modelId="{7C4F1007-DC32-453A-B4B6-A1574B8F5028}" type="presParOf" srcId="{2A69CC7B-495A-4E7B-828D-B63AC4B0A9C3}" destId="{BA9BAFC4-85E1-414A-B4D9-CD0C260A1304}" srcOrd="3" destOrd="0" presId="urn:microsoft.com/office/officeart/2008/layout/VerticalCurvedList"/>
    <dgm:cxn modelId="{CA8103E0-630E-4D7D-9125-C0532B7A6EC7}" type="presParOf" srcId="{2A69CC7B-495A-4E7B-828D-B63AC4B0A9C3}" destId="{41B21C7D-607F-49A3-B65A-45162DB9F125}" srcOrd="4" destOrd="0" presId="urn:microsoft.com/office/officeart/2008/layout/VerticalCurvedList"/>
    <dgm:cxn modelId="{2239A7B7-C8C9-410C-BA6D-FF7F30988454}" type="presParOf" srcId="{41B21C7D-607F-49A3-B65A-45162DB9F125}" destId="{3C711FDC-6811-4157-B969-74364652CD16}" srcOrd="0" destOrd="0" presId="urn:microsoft.com/office/officeart/2008/layout/VerticalCurvedList"/>
    <dgm:cxn modelId="{B9F2C3DD-BA74-420F-ADE9-3178142C11FB}" type="presParOf" srcId="{2A69CC7B-495A-4E7B-828D-B63AC4B0A9C3}" destId="{30AB23B9-98F9-4B5D-90EA-9ECB6627E609}" srcOrd="5" destOrd="0" presId="urn:microsoft.com/office/officeart/2008/layout/VerticalCurvedList"/>
    <dgm:cxn modelId="{2C537C90-4D33-438E-853A-0FFA8D6D5365}" type="presParOf" srcId="{2A69CC7B-495A-4E7B-828D-B63AC4B0A9C3}" destId="{2C4C2F48-AE8B-46F0-A239-265F16A8514E}" srcOrd="6" destOrd="0" presId="urn:microsoft.com/office/officeart/2008/layout/VerticalCurvedList"/>
    <dgm:cxn modelId="{9AAA4C12-D185-4277-B81F-B58DFB81E707}" type="presParOf" srcId="{2C4C2F48-AE8B-46F0-A239-265F16A8514E}" destId="{5084192A-9B43-4CFB-A78A-BDDC6FE38C2A}" srcOrd="0" destOrd="0" presId="urn:microsoft.com/office/officeart/2008/layout/VerticalCurvedList"/>
    <dgm:cxn modelId="{C5BC7B99-A15F-4CF8-9398-0E55381A88C4}" type="presParOf" srcId="{2A69CC7B-495A-4E7B-828D-B63AC4B0A9C3}" destId="{9D86FEE8-96F6-4521-95CB-F5579579A06D}" srcOrd="7" destOrd="0" presId="urn:microsoft.com/office/officeart/2008/layout/VerticalCurvedList"/>
    <dgm:cxn modelId="{2429AFE5-BB60-41C9-B7AE-D3CB188CE9DF}" type="presParOf" srcId="{2A69CC7B-495A-4E7B-828D-B63AC4B0A9C3}" destId="{BD78C987-D161-420C-A2D1-702152878822}" srcOrd="8" destOrd="0" presId="urn:microsoft.com/office/officeart/2008/layout/VerticalCurvedList"/>
    <dgm:cxn modelId="{0E3C6B6D-D9D7-4906-A039-8EB147ED169B}" type="presParOf" srcId="{BD78C987-D161-420C-A2D1-702152878822}" destId="{1BC27129-EF70-4E5E-843F-28ED8D778C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2BE20-F7CE-4D43-B1C4-A0B7C06B9163}">
      <dsp:nvSpPr>
        <dsp:cNvPr id="0" name=""/>
        <dsp:cNvSpPr/>
      </dsp:nvSpPr>
      <dsp:spPr>
        <a:xfrm>
          <a:off x="1487113" y="1210646"/>
          <a:ext cx="2786062" cy="18583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   ระบุสิ่งที่ดำเนินการ</a:t>
          </a:r>
          <a:endParaRPr lang="th-TH" sz="2600" kern="1200" dirty="0"/>
        </a:p>
      </dsp:txBody>
      <dsp:txXfrm>
        <a:off x="1932883" y="1210646"/>
        <a:ext cx="2340292" cy="1858303"/>
      </dsp:txXfrm>
    </dsp:sp>
    <dsp:sp modelId="{6B1DDBF2-323B-43F2-AD3E-C3A36DFC7B44}">
      <dsp:nvSpPr>
        <dsp:cNvPr id="0" name=""/>
        <dsp:cNvSpPr/>
      </dsp:nvSpPr>
      <dsp:spPr>
        <a:xfrm>
          <a:off x="1487113" y="3068950"/>
          <a:ext cx="2786062" cy="1858303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แสดงตัวอย่างการดำเนินการและแนบเอกสารประกอบ</a:t>
          </a:r>
          <a:endParaRPr lang="th-TH" sz="2600" kern="1200" dirty="0"/>
        </a:p>
      </dsp:txBody>
      <dsp:txXfrm>
        <a:off x="1932883" y="3068950"/>
        <a:ext cx="2340292" cy="1858303"/>
      </dsp:txXfrm>
    </dsp:sp>
    <dsp:sp modelId="{4D22F229-4950-46C8-8A55-2097EE3C6356}">
      <dsp:nvSpPr>
        <dsp:cNvPr id="0" name=""/>
        <dsp:cNvSpPr/>
      </dsp:nvSpPr>
      <dsp:spPr>
        <a:xfrm>
          <a:off x="1213" y="467696"/>
          <a:ext cx="2083547" cy="1857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กรณีมี/ไม่มีการดำเนินการ</a:t>
          </a:r>
          <a:endParaRPr lang="th-TH" sz="33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6341" y="739702"/>
        <a:ext cx="1473291" cy="1313363"/>
      </dsp:txXfrm>
    </dsp:sp>
    <dsp:sp modelId="{5100060E-FFF2-4E45-9257-B2941FAE0B2B}">
      <dsp:nvSpPr>
        <dsp:cNvPr id="0" name=""/>
        <dsp:cNvSpPr/>
      </dsp:nvSpPr>
      <dsp:spPr>
        <a:xfrm>
          <a:off x="6034738" y="1172012"/>
          <a:ext cx="2786062" cy="1858303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อธิบาย                                           การดำเนินงาน                                 ให้ครอบคลุม </a:t>
          </a:r>
          <a:r>
            <a:rPr lang="en-US" sz="2600" kern="1200" dirty="0" smtClean="0"/>
            <a:t>&amp; </a:t>
          </a:r>
          <a:r>
            <a:rPr lang="th-TH" sz="2600" kern="1200" dirty="0" smtClean="0"/>
            <a:t>ชัดเจน</a:t>
          </a:r>
          <a:endParaRPr lang="th-TH" sz="2600" kern="1200" dirty="0"/>
        </a:p>
      </dsp:txBody>
      <dsp:txXfrm>
        <a:off x="6480508" y="1172012"/>
        <a:ext cx="2340292" cy="1858303"/>
      </dsp:txXfrm>
    </dsp:sp>
    <dsp:sp modelId="{D12A53CC-9713-4367-8C56-4073340E38B0}">
      <dsp:nvSpPr>
        <dsp:cNvPr id="0" name=""/>
        <dsp:cNvSpPr/>
      </dsp:nvSpPr>
      <dsp:spPr>
        <a:xfrm>
          <a:off x="6034738" y="3030316"/>
          <a:ext cx="2786062" cy="185830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แนบเอกสารหรือภาพประกอบ</a:t>
          </a:r>
          <a:endParaRPr lang="th-TH" sz="2600" kern="1200" dirty="0"/>
        </a:p>
      </dsp:txBody>
      <dsp:txXfrm>
        <a:off x="6480508" y="3030316"/>
        <a:ext cx="2340292" cy="1858303"/>
      </dsp:txXfrm>
    </dsp:sp>
    <dsp:sp modelId="{2306116D-EB1F-46EF-A76A-478067BD565F}">
      <dsp:nvSpPr>
        <dsp:cNvPr id="0" name=""/>
        <dsp:cNvSpPr/>
      </dsp:nvSpPr>
      <dsp:spPr>
        <a:xfrm>
          <a:off x="4449650" y="338906"/>
          <a:ext cx="2078346" cy="185737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กรณีอธิบาย/สรุปการดำเนินการ</a:t>
          </a:r>
          <a:endParaRPr lang="th-TH" sz="33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54017" y="610912"/>
        <a:ext cx="1469612" cy="1313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8" cy="498055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8" cy="498055"/>
          </a:xfrm>
          <a:prstGeom prst="rect">
            <a:avLst/>
          </a:prstGeom>
        </p:spPr>
        <p:txBody>
          <a:bodyPr vert="horz" lIns="91393" tIns="45697" rIns="91393" bIns="45697" rtlCol="0"/>
          <a:lstStyle>
            <a:lvl1pPr algn="r">
              <a:defRPr sz="1300"/>
            </a:lvl1pPr>
          </a:lstStyle>
          <a:p>
            <a:fld id="{89B3FE29-7ED5-489A-A98F-03A3072594B9}" type="datetimeFigureOut">
              <a:rPr lang="th-TH" smtClean="0"/>
              <a:pPr/>
              <a:t>16/02/59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825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7" rIns="91393" bIns="4569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5"/>
          </a:xfrm>
          <a:prstGeom prst="rect">
            <a:avLst/>
          </a:prstGeom>
        </p:spPr>
        <p:txBody>
          <a:bodyPr vert="horz" lIns="91393" tIns="45697" rIns="91393" bIns="456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91"/>
            <a:ext cx="2945658" cy="498054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91"/>
            <a:ext cx="2945658" cy="498054"/>
          </a:xfrm>
          <a:prstGeom prst="rect">
            <a:avLst/>
          </a:prstGeom>
        </p:spPr>
        <p:txBody>
          <a:bodyPr vert="horz" lIns="91393" tIns="45697" rIns="91393" bIns="45697" rtlCol="0" anchor="b"/>
          <a:lstStyle>
            <a:lvl1pPr algn="r">
              <a:defRPr sz="1300"/>
            </a:lvl1pPr>
          </a:lstStyle>
          <a:p>
            <a:fld id="{2964C197-F2EC-4792-88B0-A8B72B8392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4B6F-F4AB-40C1-9B5F-4D3D6399D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6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7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3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571" indent="-285604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2416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9383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6351" indent="-2284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331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0283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7248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4216" indent="-22848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74AFA29-52D4-47B9-B394-4D3B1A30AFEC}" type="slidenum">
              <a:rPr lang="en-GB" sz="13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GB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1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87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E3A86-FBBC-4BEB-BAF7-A79EDEBA16E2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08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29144" indent="-280438" eaLnBrk="0" hangingPunct="0"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21758" indent="-224352" eaLnBrk="0" hangingPunct="0"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570462" indent="-224352" eaLnBrk="0" hangingPunct="0"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19166" indent="-224352" eaLnBrk="0" hangingPunct="0"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467869" indent="-224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16572" indent="-224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365275" indent="-224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13978" indent="-22435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fld id="{7072903F-DB7D-43F4-AB46-11599FC147EB}" type="slidenum">
              <a:rPr lang="en-US" sz="120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18</a:t>
            </a:fld>
            <a:endParaRPr lang="en-US" sz="1200" dirty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03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5863812"/>
            <a:ext cx="1023149" cy="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8BD-1B4F-4253-8589-20C0D726F86E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8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DA88-4179-4975-B710-E91B5F6F3D4C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6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0" y="4011534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2" y="1972624"/>
            <a:ext cx="1424502" cy="11921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67" y="3259762"/>
            <a:ext cx="9144000" cy="680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E2E9C"/>
                </a:solidFill>
              </a:rPr>
              <a:t>MAKE</a:t>
            </a:r>
            <a:r>
              <a:rPr lang="en-US" b="1" dirty="0">
                <a:solidFill>
                  <a:srgbClr val="2E2E9C"/>
                </a:solidFill>
              </a:rPr>
              <a:t> SIMPLE </a:t>
            </a:r>
            <a:r>
              <a:rPr lang="en-US" sz="1400" b="1" dirty="0">
                <a:solidFill>
                  <a:srgbClr val="2E2E9C"/>
                </a:solidFill>
              </a:rPr>
              <a:t>BE</a:t>
            </a:r>
            <a:r>
              <a:rPr lang="en-US" b="1" dirty="0">
                <a:solidFill>
                  <a:srgbClr val="2E2E9C"/>
                </a:solidFill>
              </a:rPr>
              <a:t> MODERN</a:t>
            </a:r>
            <a:endParaRPr lang="th-TH" b="1" dirty="0">
              <a:solidFill>
                <a:srgbClr val="2E2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82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84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43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4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389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57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32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2617-D976-4EE3-9768-93CCE6EDAE52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67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99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20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98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88" y="5863812"/>
            <a:ext cx="1023149" cy="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2617-D976-4EE3-9768-93CCE6EDAE5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EAC-16F2-4CCC-93A3-6138FDBD89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FAAF-C56C-4617-91EF-5AE6685BEB9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0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FDD-EB6A-4091-9663-65F32D7911F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3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0102-7F18-45F4-B535-21913A9E6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3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3BB7-32C2-4C42-8966-B3B8FDF923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EAC-16F2-4CCC-93A3-6138FDBD894C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55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254A-5AF2-41F7-BB95-693DBAE227E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9B2-6481-4745-8F89-4FE6B37900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8BD-1B4F-4253-8589-20C0D726F8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0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DA88-4179-4975-B710-E91B5F6F3D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104C-46E7-45FE-847D-FA3339AEE15F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9D0A-BD1B-48E4-894B-BFC8E5B0BB8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560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6E49-5547-4F51-B21B-EC98E243B1B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1ED5-4FCF-4771-8B89-C435C2DB8D6F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8249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A230-21F1-4B54-8848-3A88B91190AB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4BCD-F162-403C-B629-422C6C67B51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527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3658-D4AB-4596-A699-64B33A7CD883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B052-6BFB-43BB-AF8C-B8226AB74C3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43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4E02-2859-4D30-A63B-4791FA84719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C6169-5E9D-453D-A37B-08BBF822A9E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997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2EDF-71FF-4C7A-8CE1-D1D67ACA746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AA60-5616-48D2-9B51-03EA2E3AEC5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9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FAAF-C56C-4617-91EF-5AE6685BEB97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107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B14A-40AE-408D-98D0-894CFC0924D4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D29A-3C5B-407C-A23E-B0A2741A8DE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10510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E754-CCA3-40CC-9A8E-714E9D860871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013B-0516-4DA6-A4EA-D4A449B6DC5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648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B133-4204-48EB-9C7A-5B5E0D3B3400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8BF47-09D1-46E9-AAAB-15CBB4076F5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39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6162-F408-4F69-8C2F-194FA93C2E9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04D5-F2EE-434A-A261-FF9B97B39FA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174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BBDF-0A55-4B01-9430-996ACCB2D559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C86F-B06F-4EE1-BEF7-CA9D5796AD7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6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4FC8319-CE9E-411A-9F1B-FDDE73C801E3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477643F-010A-4934-AB33-8F3949BB64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834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F52567E-5EA4-46D8-B10B-FEDE651B91B1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BC54EAC-6E78-459D-9120-D13B2F7D23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766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3A8748D-11ED-4200-9B01-DD6FCCEDC82F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73EDD32-EBA6-4CE3-BBC3-CDD266E9A35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697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9363558-5C8F-4038-AFB7-D992D52A894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988BD58-A0E9-488F-86DF-1102403701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157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D95BE8E1-B3E3-46CD-99F0-8B3BBE62E9AD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2BD09D4-5E1C-49DD-A367-7A9E52E998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8FDD-EB6A-4091-9663-65F32D7911FD}" type="datetime1">
              <a:rPr lang="th-TH" smtClean="0"/>
              <a:t>16/02/59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124ACA2-DE91-4D90-A33A-3A7305901A2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766B516-6862-4104-B24D-EA9096FD98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96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228903E3-99A5-47EF-A25E-7D5189B12BAD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CEEFEA1D-20B0-4B3D-9805-6CC78C3127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5167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EAFDDBD-9A33-42BD-BDD4-9793401B02E6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51EEF6B-D0F4-402C-9924-CE9083C394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96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6DF8BCF-B3B3-4180-AD94-4F125D79B301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E42AB5D-4F92-4BD5-A016-B1C7CF9F20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225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EF22222-8710-487D-A48F-C037646DF1D3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43BAB83-4978-48B5-9F43-4F66AFB7BE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7003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FB193C3-13C3-4076-8BFE-9285C77E4392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AB5BC6C-BCD1-435D-A6B0-4F4D1AF111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638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0" y="4011534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2" y="1972624"/>
            <a:ext cx="1424502" cy="11921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67" y="3259762"/>
            <a:ext cx="9144000" cy="680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E2E9C"/>
                </a:solidFill>
              </a:rPr>
              <a:t>MAKE</a:t>
            </a:r>
            <a:r>
              <a:rPr lang="en-US" b="1" dirty="0">
                <a:solidFill>
                  <a:srgbClr val="2E2E9C"/>
                </a:solidFill>
              </a:rPr>
              <a:t> SIMPLE </a:t>
            </a:r>
            <a:r>
              <a:rPr lang="en-US" sz="1400" b="1" dirty="0">
                <a:solidFill>
                  <a:srgbClr val="2E2E9C"/>
                </a:solidFill>
              </a:rPr>
              <a:t>BE</a:t>
            </a:r>
            <a:r>
              <a:rPr lang="en-US" b="1" dirty="0">
                <a:solidFill>
                  <a:srgbClr val="2E2E9C"/>
                </a:solidFill>
              </a:rPr>
              <a:t> MODERN</a:t>
            </a:r>
            <a:endParaRPr lang="th-TH" b="1" dirty="0">
              <a:solidFill>
                <a:srgbClr val="2E2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0102-7F18-45F4-B535-21913A9E6F23}" type="datetime1">
              <a:rPr lang="th-TH" smtClean="0"/>
              <a:t>16/02/59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13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3BB7-32C2-4C42-8966-B3B8FDF9230B}" type="datetime1">
              <a:rPr lang="th-TH" smtClean="0"/>
              <a:t>16/02/59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710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254A-5AF2-41F7-BB95-693DBAE227E8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86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9B2-6481-4745-8F89-4FE6B3790002}" type="datetime1">
              <a:rPr lang="th-TH" smtClean="0"/>
              <a:t>16/02/59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31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94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5B77-4431-4316-BA07-118CF2C4A511}" type="datetimeFigureOut">
              <a:rPr lang="th-TH" smtClean="0"/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A9F2-2492-46A5-87B6-CCF9E90923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5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F956B-F593-4CA9-8D17-4C81FFA792CA}" type="datetime1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A3A04-ACF4-46CE-98A4-24B2CC89F20A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763" y="44450"/>
            <a:ext cx="9139237" cy="620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681038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19050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0500"/>
            <a:ext cx="784225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5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30163"/>
            <a:ext cx="73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DA420DBF-37AC-4BDC-B62F-32B3CD0F7F74}" type="datetime1">
              <a:rPr lang="th-TH"/>
              <a:pPr>
                <a:defRPr/>
              </a:pPr>
              <a:t>16/02/59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E621F770-38C7-4F8B-BDEC-E744A7FC47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763" y="44450"/>
            <a:ext cx="9139237" cy="620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1272" name="Line 31"/>
          <p:cNvSpPr>
            <a:spLocks noChangeShapeType="1"/>
          </p:cNvSpPr>
          <p:nvPr userDrawn="1"/>
        </p:nvSpPr>
        <p:spPr bwMode="auto">
          <a:xfrm>
            <a:off x="0" y="681038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1273" name="Line 31"/>
          <p:cNvSpPr>
            <a:spLocks noChangeShapeType="1"/>
          </p:cNvSpPr>
          <p:nvPr userDrawn="1"/>
        </p:nvSpPr>
        <p:spPr bwMode="auto">
          <a:xfrm>
            <a:off x="0" y="19050"/>
            <a:ext cx="9148763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0500"/>
            <a:ext cx="784225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75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30163"/>
            <a:ext cx="73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4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9544" y="2497136"/>
            <a:ext cx="8592207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</a:t>
            </a:r>
            <a:b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ด้านการบริหารราชการแบบมีส่วนร่วม ประจำปี พ.ศ. </a:t>
            </a:r>
            <a:r>
              <a:rPr lang="en-US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(Thailand Excellent Participatory Governance Awards)</a:t>
            </a:r>
            <a:endParaRPr lang="th-TH" sz="36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5928" y="4365845"/>
            <a:ext cx="6225824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โดย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นางสาววิลาวัลย์  ตาน้อย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ผู้เชี่ยวชาญเฉพาะด้านการพัฒนาระบบราชการ 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รักษาราชการแทนผู้อำนวยการกองพัฒนาระบบราชการ </a:t>
            </a:r>
            <a:r>
              <a:rPr lang="en-US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 </a:t>
            </a: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000" b="1" u="sng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</a:t>
            </a:r>
          </a:p>
          <a:p>
            <a:pPr algn="r">
              <a:lnSpc>
                <a:spcPct val="100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นางพรทิพย์  แก้วมูลคำ</a:t>
            </a:r>
          </a:p>
          <a:p>
            <a:pPr algn="r">
              <a:lnSpc>
                <a:spcPct val="100000"/>
              </a:lnSpc>
            </a:pP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ผู้เชี่ยวชาญฯ กลุ่มพัฒนาระบบสนับสนุนการมีส่วนร่วม</a:t>
            </a:r>
            <a:b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ในการพัฒนาระบบราชการ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34351" y="64730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17 </a:t>
            </a:r>
            <a:r>
              <a:rPr lang="th-TH" dirty="0" smtClean="0">
                <a:solidFill>
                  <a:prstClr val="black">
                    <a:tint val="75000"/>
                  </a:prstClr>
                </a:solidFill>
              </a:rPr>
              <a:t>กุมภาพันธ์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2559</a:t>
            </a:r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822" y="6356351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1985436"/>
              </p:ext>
            </p:extLst>
          </p:nvPr>
        </p:nvGraphicFramePr>
        <p:xfrm>
          <a:off x="55807" y="1236373"/>
          <a:ext cx="7068207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33282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53222" y="1290056"/>
            <a:ext cx="1728275" cy="5303927"/>
            <a:chOff x="1980" y="0"/>
            <a:chExt cx="1728275" cy="4952285"/>
          </a:xfrm>
          <a:scene3d>
            <a:camera prst="orthographicFront"/>
            <a:lightRig rig="flat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1980" y="0"/>
              <a:ext cx="1728275" cy="495228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1980" y="0"/>
              <a:ext cx="1728275" cy="148568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ระดับความพึงพอใจของภาคประชาชนและภาคส่วนต่าง ๆ ในการดำเนินโครงการ</a:t>
              </a:r>
              <a:endParaRPr lang="th-TH" sz="2000" b="1" kern="1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47542" y="2843764"/>
            <a:ext cx="1382620" cy="3540367"/>
            <a:chOff x="174807" y="2746836"/>
            <a:chExt cx="1382620" cy="831459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174807" y="2746836"/>
              <a:ext cx="1382620" cy="83145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199894" y="2771923"/>
              <a:ext cx="1332446" cy="806372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ประเมินความพึงพอใจ                    </a:t>
              </a:r>
              <a:r>
                <a:rPr lang="th-TH" sz="1800" b="1" u="sng" dirty="0" smtClean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บทบาท</a:t>
              </a:r>
              <a:r>
                <a:rPr lang="th-TH" sz="1800" b="1" dirty="0" smtClean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ที่เข้ามามีส่วนร่วมในการดำเนินโครงการ </a:t>
              </a:r>
              <a:endPara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โดยระบุ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dirty="0" smtClean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จำนวนตัวอย่างประชากร  จำนวนแบบสำรวจ และหาค่าเฉลี่ย</a:t>
              </a:r>
              <a:endParaRPr lang="th-TH" sz="1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32013" y="2950585"/>
            <a:ext cx="4384445" cy="1200329"/>
          </a:xfrm>
          <a:prstGeom prst="rect">
            <a:avLst/>
          </a:prstGeom>
          <a:solidFill>
            <a:srgbClr val="00BC8B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การดำเนินงานโครงการ                                                                       แนวคิด  กลุ่มผู้มีส่วนได้ส่วนเสีย  วิธีการดำเนินงานและการริเริ่มโครงการ  การบูร</a:t>
            </a:r>
            <a:r>
              <a:rPr lang="th-TH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 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</a:t>
            </a:r>
            <a:r>
              <a:rPr lang="th-TH" sz="18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   แต่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ละภาคส่วน (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Actor  /Facilitator  /Network Manager </a:t>
            </a:r>
            <a:r>
              <a:rPr lang="th-TH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Partnership)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471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2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66670" y="4901680"/>
            <a:ext cx="8525814" cy="9924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696427"/>
            <a:ext cx="2168093" cy="12213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           การประเมิน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2052" y="6411164"/>
            <a:ext cx="2057400" cy="365125"/>
          </a:xfrm>
        </p:spPr>
        <p:txBody>
          <a:bodyPr/>
          <a:lstStyle/>
          <a:p>
            <a:pPr>
              <a:defRPr/>
            </a:pPr>
            <a:fld id="{0BC54EAC-6E78-459D-9120-D13B2F7D2357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507825" y="872501"/>
            <a:ext cx="5035829" cy="616035"/>
          </a:xfrm>
          <a:custGeom>
            <a:avLst/>
            <a:gdLst>
              <a:gd name="connsiteX0" fmla="*/ 0 w 3958899"/>
              <a:gd name="connsiteY0" fmla="*/ 43830 h 438297"/>
              <a:gd name="connsiteX1" fmla="*/ 12838 w 3958899"/>
              <a:gd name="connsiteY1" fmla="*/ 12838 h 438297"/>
              <a:gd name="connsiteX2" fmla="*/ 43831 w 3958899"/>
              <a:gd name="connsiteY2" fmla="*/ 1 h 438297"/>
              <a:gd name="connsiteX3" fmla="*/ 3915069 w 3958899"/>
              <a:gd name="connsiteY3" fmla="*/ 0 h 438297"/>
              <a:gd name="connsiteX4" fmla="*/ 3946061 w 3958899"/>
              <a:gd name="connsiteY4" fmla="*/ 12838 h 438297"/>
              <a:gd name="connsiteX5" fmla="*/ 3958898 w 3958899"/>
              <a:gd name="connsiteY5" fmla="*/ 43831 h 438297"/>
              <a:gd name="connsiteX6" fmla="*/ 3958899 w 3958899"/>
              <a:gd name="connsiteY6" fmla="*/ 394467 h 438297"/>
              <a:gd name="connsiteX7" fmla="*/ 3946061 w 3958899"/>
              <a:gd name="connsiteY7" fmla="*/ 425459 h 438297"/>
              <a:gd name="connsiteX8" fmla="*/ 3915068 w 3958899"/>
              <a:gd name="connsiteY8" fmla="*/ 438297 h 438297"/>
              <a:gd name="connsiteX9" fmla="*/ 43830 w 3958899"/>
              <a:gd name="connsiteY9" fmla="*/ 438297 h 438297"/>
              <a:gd name="connsiteX10" fmla="*/ 12838 w 3958899"/>
              <a:gd name="connsiteY10" fmla="*/ 425459 h 438297"/>
              <a:gd name="connsiteX11" fmla="*/ 1 w 3958899"/>
              <a:gd name="connsiteY11" fmla="*/ 394466 h 438297"/>
              <a:gd name="connsiteX12" fmla="*/ 0 w 3958899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8899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3915069" y="0"/>
                </a:lnTo>
                <a:cubicBezTo>
                  <a:pt x="3926693" y="0"/>
                  <a:pt x="3937842" y="4618"/>
                  <a:pt x="3946061" y="12838"/>
                </a:cubicBezTo>
                <a:cubicBezTo>
                  <a:pt x="3954281" y="21058"/>
                  <a:pt x="3958898" y="32206"/>
                  <a:pt x="3958898" y="43831"/>
                </a:cubicBezTo>
                <a:cubicBezTo>
                  <a:pt x="3958898" y="160710"/>
                  <a:pt x="3958899" y="277588"/>
                  <a:pt x="3958899" y="394467"/>
                </a:cubicBezTo>
                <a:cubicBezTo>
                  <a:pt x="3958899" y="406091"/>
                  <a:pt x="3954281" y="417240"/>
                  <a:pt x="3946061" y="425459"/>
                </a:cubicBezTo>
                <a:cubicBezTo>
                  <a:pt x="3937841" y="433679"/>
                  <a:pt x="3926693" y="438297"/>
                  <a:pt x="3915068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797" tIns="73797" rIns="73797" bIns="73797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120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ตรวจประเมินใบสมัครและเอกสารประกอบ</a:t>
            </a:r>
            <a:endParaRPr lang="en-GB" b="1" kern="12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07826" y="1917730"/>
            <a:ext cx="5035828" cy="775919"/>
          </a:xfrm>
          <a:custGeom>
            <a:avLst/>
            <a:gdLst>
              <a:gd name="connsiteX0" fmla="*/ 0 w 4720222"/>
              <a:gd name="connsiteY0" fmla="*/ 43830 h 438297"/>
              <a:gd name="connsiteX1" fmla="*/ 12838 w 4720222"/>
              <a:gd name="connsiteY1" fmla="*/ 12838 h 438297"/>
              <a:gd name="connsiteX2" fmla="*/ 43831 w 4720222"/>
              <a:gd name="connsiteY2" fmla="*/ 1 h 438297"/>
              <a:gd name="connsiteX3" fmla="*/ 4676392 w 4720222"/>
              <a:gd name="connsiteY3" fmla="*/ 0 h 438297"/>
              <a:gd name="connsiteX4" fmla="*/ 4707384 w 4720222"/>
              <a:gd name="connsiteY4" fmla="*/ 12838 h 438297"/>
              <a:gd name="connsiteX5" fmla="*/ 4720221 w 4720222"/>
              <a:gd name="connsiteY5" fmla="*/ 43831 h 438297"/>
              <a:gd name="connsiteX6" fmla="*/ 4720222 w 4720222"/>
              <a:gd name="connsiteY6" fmla="*/ 394467 h 438297"/>
              <a:gd name="connsiteX7" fmla="*/ 4707384 w 4720222"/>
              <a:gd name="connsiteY7" fmla="*/ 425459 h 438297"/>
              <a:gd name="connsiteX8" fmla="*/ 4676391 w 4720222"/>
              <a:gd name="connsiteY8" fmla="*/ 438297 h 438297"/>
              <a:gd name="connsiteX9" fmla="*/ 43830 w 4720222"/>
              <a:gd name="connsiteY9" fmla="*/ 438297 h 438297"/>
              <a:gd name="connsiteX10" fmla="*/ 12838 w 4720222"/>
              <a:gd name="connsiteY10" fmla="*/ 425459 h 438297"/>
              <a:gd name="connsiteX11" fmla="*/ 1 w 4720222"/>
              <a:gd name="connsiteY11" fmla="*/ 394466 h 438297"/>
              <a:gd name="connsiteX12" fmla="*/ 0 w 4720222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222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4676392" y="0"/>
                </a:lnTo>
                <a:cubicBezTo>
                  <a:pt x="4688016" y="0"/>
                  <a:pt x="4699165" y="4618"/>
                  <a:pt x="4707384" y="12838"/>
                </a:cubicBezTo>
                <a:cubicBezTo>
                  <a:pt x="4715604" y="21058"/>
                  <a:pt x="4720221" y="32206"/>
                  <a:pt x="4720221" y="43831"/>
                </a:cubicBezTo>
                <a:cubicBezTo>
                  <a:pt x="4720221" y="160710"/>
                  <a:pt x="4720222" y="277588"/>
                  <a:pt x="4720222" y="394467"/>
                </a:cubicBezTo>
                <a:cubicBezTo>
                  <a:pt x="4720222" y="406091"/>
                  <a:pt x="4715604" y="417240"/>
                  <a:pt x="4707384" y="425459"/>
                </a:cubicBezTo>
                <a:cubicBezTo>
                  <a:pt x="4699164" y="433679"/>
                  <a:pt x="4688016" y="438297"/>
                  <a:pt x="4676391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rgbClr val="66FF99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797" tIns="73797" rIns="73797" bIns="737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ตรวจประเมิน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</a:t>
            </a: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ในพื้นที่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และพิจารณา</a:t>
            </a:r>
            <a:r>
              <a:rPr lang="th-TH" sz="2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26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รางวัล</a:t>
            </a:r>
            <a:endParaRPr lang="en-GB" sz="26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0972" y="6174584"/>
            <a:ext cx="5362682" cy="6785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ประกาศผลการพิจาณาและมอบรางวัล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07825" y="3125748"/>
            <a:ext cx="5035829" cy="576064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ตรวจประเมินเพื่อยืนยันผล</a:t>
            </a:r>
            <a:endParaRPr lang="en-GB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2309040" y="753233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2328920" y="1687513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59587" y="1488536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7119590" y="4902926"/>
            <a:ext cx="193590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FF0000"/>
                </a:solidFill>
              </a:rPr>
              <a:t>≥ </a:t>
            </a:r>
            <a:r>
              <a:rPr lang="en-US" sz="2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6952" y="4956048"/>
            <a:ext cx="1966859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0-89.99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99979" y="4924149"/>
            <a:ext cx="1986460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70-79.99 </a:t>
            </a:r>
            <a:r>
              <a:rPr lang="th-TH" sz="2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5787" y="2688703"/>
            <a:ext cx="1940683" cy="344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C00000"/>
                </a:solidFill>
              </a:rPr>
              <a:t>≥ 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36400" y="1476125"/>
            <a:ext cx="1995836" cy="358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C00000"/>
                </a:solidFill>
              </a:rPr>
              <a:t>≥ </a:t>
            </a:r>
            <a:r>
              <a:rPr lang="en-US" sz="24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566215" y="2674604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8-Point Star 17"/>
          <p:cNvSpPr/>
          <p:nvPr/>
        </p:nvSpPr>
        <p:spPr>
          <a:xfrm>
            <a:off x="2322296" y="2847079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453" y="4099782"/>
            <a:ext cx="5035829" cy="576064"/>
          </a:xfrm>
          <a:prstGeom prst="roundRect">
            <a:avLst/>
          </a:prstGeom>
          <a:solidFill>
            <a:srgbClr val="66FF33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อ.ก.พ.ร. พิจารณาตัดสินรางวัล</a:t>
            </a:r>
            <a:endParaRPr lang="en-GB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572843" y="3701646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ounded Rectangle 20"/>
          <p:cNvSpPr/>
          <p:nvPr/>
        </p:nvSpPr>
        <p:spPr>
          <a:xfrm>
            <a:off x="611401" y="4929281"/>
            <a:ext cx="170952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th-TH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1429" y="530600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65632" y="532588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ชมเชย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98631" y="5332138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  <a:endParaRPr lang="th-TH" sz="2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238860" y="5325883"/>
            <a:ext cx="1709526" cy="463826"/>
          </a:xfrm>
          <a:prstGeom prst="roundRect">
            <a:avLst/>
          </a:prstGeom>
          <a:solidFill>
            <a:srgbClr val="66FF99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ดีเยี่ยม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66215" y="5868380"/>
            <a:ext cx="573261" cy="279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6427645" y="3281115"/>
            <a:ext cx="265717" cy="3055175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1" idx="0"/>
          </p:cNvCxnSpPr>
          <p:nvPr/>
        </p:nvCxnSpPr>
        <p:spPr>
          <a:xfrm rot="5400000">
            <a:off x="3122549" y="3019461"/>
            <a:ext cx="253435" cy="35662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30881" y="4795794"/>
            <a:ext cx="10618" cy="16025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8-Point Star 30"/>
          <p:cNvSpPr/>
          <p:nvPr/>
        </p:nvSpPr>
        <p:spPr>
          <a:xfrm>
            <a:off x="2350093" y="3860755"/>
            <a:ext cx="450574" cy="478053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924203" y="4806525"/>
            <a:ext cx="10618" cy="16025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87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EA1D-20B0-4B3D-9805-6CC78C3127E2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526" y="813795"/>
            <a:ext cx="3363801" cy="71879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0" y="1326523"/>
          <a:ext cx="9144000" cy="539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87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>
          <a:xfrm>
            <a:off x="280115" y="1578258"/>
            <a:ext cx="8610600" cy="4616480"/>
          </a:xfrm>
          <a:prstGeom prst="roundRect">
            <a:avLst>
              <a:gd name="adj" fmla="val 73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889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659" y="4362391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โดยกำหนดไว้ใน</a:t>
            </a:r>
            <a:r>
              <a:rPr lang="th-TH" sz="2200" u="dotted" dirty="0" err="1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พันธ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กิจ</a:t>
            </a:r>
            <a:r>
              <a:rPr lang="th-TH" sz="2200" u="dotted" dirty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ของกรมอุทยาน สัตว์ป่า และพันธุ์พืช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ว่า  “ บริหารจัดการทรัพยากรป่าไม้และสัตว์ป่า โดยการมีส่วนร่วมบนพื้นฐานเทคโนโลยีที่เหมาะสม”</a:t>
            </a:r>
            <a:r>
              <a:rPr lang="th-TH" sz="2200" u="dotted" dirty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และมีการจัดทำหนังสือยุทธศาสตร์การมีส่วนร่วมในการจัดการอุทยานแห่งชาติอย่างยั่งยืน พ.ศ. 2555 – 2559  </a:t>
            </a:r>
            <a:r>
              <a:rPr lang="en-US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sz="2200" u="dotted" dirty="0" smtClean="0">
                <a:solidFill>
                  <a:srgbClr val="00206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ดังเอกสารแนบ 1 (แนบเอกสารส่วนที่มีการระบุตามที่อ้างถึง เช่น  หนังสือยุทธศาสตร์ฯ) </a:t>
            </a:r>
            <a:endParaRPr lang="th-TH" sz="2200" u="dotted" dirty="0">
              <a:solidFill>
                <a:srgbClr val="00206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304800" cy="2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399" y="814381"/>
            <a:ext cx="3196107" cy="523220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</a:t>
            </a:r>
            <a:r>
              <a:rPr lang="th-TH" sz="2400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ข้อคำถาม กรณีมี/ไม่มี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15" y="1951420"/>
            <a:ext cx="8178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การกำหนดนโยบาย/ทิศทางที่ให้ความสำคัญกับการมีส่วนร่วมของประชาชนในการบริหารราชการ     (5 คะแนน)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1.1  มีนโยบายหรือทิศทาง หรือยุทธศาสตร์ที่ให้ความสำคัญกับการมีส่วนร่วมของประชาชน</a:t>
            </a:r>
          </a:p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ในการบริหารราชการ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ไม่มี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มี   (โปรดระบุ และแนบเอกสารประกอบ)</a:t>
            </a:r>
          </a:p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674" y="3477296"/>
            <a:ext cx="185670" cy="141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มุมมน 22"/>
          <p:cNvSpPr/>
          <p:nvPr/>
        </p:nvSpPr>
        <p:spPr>
          <a:xfrm>
            <a:off x="137372" y="1445651"/>
            <a:ext cx="8864959" cy="5352029"/>
          </a:xfrm>
          <a:prstGeom prst="roundRect">
            <a:avLst>
              <a:gd name="adj" fmla="val 73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l="12299" t="15625" r="30893" b="73958"/>
          <a:stretch>
            <a:fillRect/>
          </a:stretch>
        </p:blipFill>
        <p:spPr bwMode="auto">
          <a:xfrm>
            <a:off x="275819" y="1419893"/>
            <a:ext cx="7010400" cy="7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749880"/>
            <a:ext cx="515440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คำถามกรณีอธิบาย/สรุปการดำเนินการ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123" y="3104361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กรม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อุทยานแห่งชาติ สัตว์ป่า และพันธุ์พืช มีบทบาทในฐานะหน่วยงานหลักที่รับผิดชอบในการกำกับ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(Regulator)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ให้การดำเนินโครงการจัดการพื้นที่คุ้มครองอย่างมีส่วนร่วมในผืนป่าตะวันตก เป็นไปตามกรอบกฎหมายที่เกี่ยวข้อง และส่งเสริมสนับสนุน (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Facilitator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เกิดเครือข่ายความร่วมมือจากภาคีที่เกี่ยวข้องในการบริหารจัดการทรัพยากรธรรมชาติในพื้นที่คุ้มครอง 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เป็นกลไกให้ทุกภาคีเข้ามามีส่วนร่วมในการบริหารจัดการทรัพยากรธรรมชาติในพื้นที่คุ้มครอง พร้อมทั้งสนับสนุนงบประมาณในการลงพื้นที่ศึกษาสภาพปัญหา และสถานการณ์ในพื้นที่ รวมถึงตรวจสอบข้อเท็จจริง เพื่อใช้ประกอบการพิจารณาให้ข้อคิดเห็น สำหรับประเด็นปัญหาที่เกิดขึ้น นำไปสู่การแก้ไขปัญหาความขัดแย้ง และพัฒนางานอนุรักษ์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ธรรมชาติ.......</a:t>
            </a:r>
            <a:endParaRPr lang="en-US" sz="18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โดยมีมูลนิธิสืบนาคะเสถียร ซึ่งเป็นองค์กรภาคประชาสังคมเข้ามาเป็นภาคีหุ้นส่วนความร่วมมือ และเป็นกลไกสำคัญ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(Key Actor)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ในการขับเคลื่อนการทำงานแบบมีส่วนร่วมกับชุมชนในพื้นที่ ในการแก้ไขปัญหาพื้นที่ และใช้ประโยชน์ชุมชนในพื้นที่อนุรักษ์ ที่สามารถนำเสนอข้อมูลเสนอให้กรมอุทยานแห่งชาติ สัตว์ป่า และพันธุ์พืช นำไปพิจารณาดำเนินการขั้นตอน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ต่อไป.......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รวมทั้ง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ประชาชน/ชุมชนในเขตอุทยาน เข้ามามีส่วนร่วมในคณะกรรมการรอนุรักษ์ผืนป่าตะวันตกฯ ระดับพื้นที่ และเข้ามามีส่วนร่วมตั้งแต่การค้นหาแนวทางแก้ไขความขัดแย้ง รวมทั้งมีบทบาทในการจัดทำแผนงานบริหารจัดการชุมชนอย่างมีส่วนร่วมภายใต้แนวคิดเศรษฐกิจพอเพียง แผนงานลาดตระเวนเชิงคุณภาพ และแผนงานสนับสนุนการปฏิบัติงานของคณะกรรมการที่ปรึกษาพื้นที่คุ้มครอง (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PAC)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รวมทั้งแผนส่งเสริมงานด้านการอนุรักษ์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ทรัพยากร......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15" y="2099436"/>
            <a:ext cx="754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อธิบายบทบาทของแต่ละภาคส่วนที่เข่ามาร่วมดำเนินงานอย่างชัดเจน โดยอธิบายให้เห็นบทบาทของหน่วยงานภาครัฐด้วยว่า มีบทบาทอย่างไรในการดำเนินโครงการ (เป็น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Key Actor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Facilitator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 Manager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Partnership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89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การกรอกใบสมัคร</a:t>
            </a:r>
            <a:endPara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7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FEA1D-20B0-4B3D-9805-6CC78C3127E2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28790" y="735221"/>
            <a:ext cx="8798685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4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สรุปผลสำเร็จ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/ประโยชน์ที่ได้รับ</a:t>
            </a:r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รวมกลุ่มและจัดตั้งเครือข่าย 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โดยมีการสมัครเป็นสมาชิก 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en-US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ตามระเบียบ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กระทรวงทรัพยากรธรรมชาติและสิ่งแวดล้อมว่าด้วยอาสาสมัครพิทักษ์ทรัพยากรธรรมชาติและสิ่งแวดล้อม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หมู่บ้านพ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.2550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ซึ่งในปี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มีเครือข่ายจำนวน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64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เพิ่มพื้นที่สีเขียวในบริเวณพื้นที่เขตป่าชุมชน ด้วยการปลูกป่าเพิ่มเติม ซึ่งเป็นการเพิ่มความมั่นคงทางอาหาร โดยในปี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2557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มีการปลูกต้นไม้เพื่อเพิ่มพื้นที่ป่า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3,000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ต้น และเพาะกล้าผักหวานป่า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10,000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กล้า และในปี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ได้ปลูกต้นไม้เพิ่มเติมอีกจำนวน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1,000 </a:t>
            </a:r>
            <a:r>
              <a:rPr lang="th-TH" sz="1800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โดยเป็นการบูร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ณา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การทำงานร่วมกันกับกรมป่าไม้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คนในชุมชนมีรายได้เพิ่มขึ้น จากการขายผลผลิตที่ได้จากป่าชุมชนของ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บ้านบะ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หว้า ซึ่งมีแผงขายอาหารป่า อาหารธรรมชาติ โดยประมาณการรายได้ปี </a:t>
            </a:r>
            <a:r>
              <a:rPr lang="en-US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 </a:t>
            </a:r>
            <a:r>
              <a:rPr lang="th-TH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ผลผลิต เช่น เห็ด ผักหวาน ดอกกระเจียว แมง</a:t>
            </a:r>
            <a:r>
              <a:rPr lang="th-TH" sz="1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แคง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ไข่มดแดง และอาหารอื่นๆ ประมาณ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2,200,000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บาท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การจัดการขยะมูลฝอยในชุมชนที่มีประสิทธิภาพ โดยในปี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2558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มีปริมาณขยะที่คัดแยกนำไปใช้ประโยชน์ได้ใหม่โดยประมาณอำเภอละ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12-14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 (เทียบเท่าปริมาณคาร์บอนไดออกไซด์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120-140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Co2-equivalent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โดยสามารถกำจัดขยะอินทรีย์ซึ่งมีประมาณร้อยละ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ของปริมาณขยะทั้งหมดของจังหวัดที่มีประมาณ 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1,040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ตันต่อวัน และได้มีการจัดตั้งธนาคารขยะรีไซเคิลใน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โรงเรียนบะ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หว้า ใช้เป็นแหล่งเรียนรู้ และเกิดรายได้สะสมประมาณ</a:t>
            </a:r>
            <a:r>
              <a:rPr lang="en-US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69,000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บาท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ซึ่งเกิดจากการสนับสนุนให้มีการจัดทำถังขยะไว้ใช้ในครัวเรือน สนับสนุนให้ครัวเรือนมีการคัดแยกขยะและสนับสนุนการทำปุ๋ยหมัก 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เกิดเครือข่ายธนาคารไส้เดือนในพื้นที่อำเภอกุดบาก มีการจัดตั้งธนาคารไส้เดือนเพื่อส่งเสริมให้เกษตรกรชาวบ้านผู้สนใจเลี้ยงไส้เดือนโดยมีสมาชิกธนาคารไส้เดือ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เทศบาลจำนวน 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103 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คน</a:t>
            </a:r>
            <a:endParaRPr lang="en-US" sz="18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เกิดต้นแบบและแหล่งเรียนรู้ชุมชน หรือต้นแบบของชุมชน ซึ่ง 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สามารถเป็นวิทยากรประจำศูนย์เรียนรู้ เพื่อให้สมาชิกเครือข่าย </a:t>
            </a:r>
            <a:r>
              <a:rPr lang="th-TH" sz="1800" dirty="0" err="1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ทสม</a:t>
            </a:r>
            <a:r>
              <a:rPr lang="th-TH" sz="1800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หรือ ผู้ที่สนใจ ได้เข้ามาเรียนรู้ อันจะนำไปสู่การสนับสนุนให้สมาชิกนำความรู้ไปขยายงานต่อไป  เช่น การเลี้ยงไส้เดือนดินกินขยะและสามารถผลิตปุ๋ยอินทรีย์ชีวภาพจากมูลไส้เดือนดิน ที่นำกลับไปใช้ในการลดการใช้สารเคมี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42950" lvl="1" indent="-285750" algn="thaiDi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เกิดความรักและสามัคคีของคนในชุมชน รวมทั้งชุมชนมีความรู้สึกถึงความเป็นเจ้าของในผลสำเ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ร็จของการอนุรักษ์ทรัพยากรธรรมชาติและสิ่งแวดล้อม อันจะนำไปสู่ความสำเร็จและเกิดประโยชน์ต่อชุมชนในจังหวัดอย่าง</a:t>
            </a:r>
            <a:r>
              <a:rPr lang="th-TH" sz="18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ยั่งยืน </a:t>
            </a:r>
            <a:endParaRPr lang="en-US" sz="18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74" y="67300"/>
            <a:ext cx="589852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ตัวอย่าง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คำถามกรณีอธิบาย/สรุปการดำเนินการ (ต่อ)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8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4834" y="869913"/>
            <a:ext cx="59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การเตรียมการเพื่อรับการตรวจประเมินในพื้นที่</a:t>
            </a:r>
            <a:endParaRPr lang="th-TH" sz="3600" b="1" dirty="0">
              <a:solidFill>
                <a:srgbClr val="0000CC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624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9090" y="1718969"/>
          <a:ext cx="8409905" cy="479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misweb.csc.ku.ac.th/OASKM/wp-content/uploads/2012/04/commun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7" y="5701878"/>
            <a:ext cx="1600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73124" y="5792583"/>
            <a:ext cx="3728434" cy="691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369715" y="1043186"/>
          <a:ext cx="6207617" cy="486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99254" y="5486565"/>
            <a:ext cx="2279558" cy="1032553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เปิดรับสมัคร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751" y="5933471"/>
            <a:ext cx="3193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 ก.พ. – 30 มี.ค. 2559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6020" y="4747766"/>
            <a:ext cx="1921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                         เอกสารใบสมัคร</a:t>
            </a:r>
            <a:endParaRPr lang="th-TH" sz="2600" b="1" dirty="0">
              <a:solidFill>
                <a:srgbClr val="00763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8811" y="3651433"/>
            <a:ext cx="243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                     </a:t>
            </a:r>
            <a:r>
              <a:rPr lang="th-TH" sz="24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การดำเนินงานในพื้นที่</a:t>
            </a:r>
            <a:endParaRPr lang="th-TH" sz="2400" b="1" dirty="0">
              <a:solidFill>
                <a:srgbClr val="00763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8811" y="2796466"/>
            <a:ext cx="243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ประเมินยืนยันผล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8152" y="1560010"/>
            <a:ext cx="243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 อ.</a:t>
            </a:r>
            <a:r>
              <a:rPr lang="th-TH" sz="26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.ฯ พิจารณาตัดสิน</a:t>
            </a:r>
          </a:p>
        </p:txBody>
      </p:sp>
      <p:sp>
        <p:nvSpPr>
          <p:cNvPr id="15" name="Block Arc 14"/>
          <p:cNvSpPr/>
          <p:nvPr/>
        </p:nvSpPr>
        <p:spPr>
          <a:xfrm>
            <a:off x="2031650" y="1077779"/>
            <a:ext cx="1294321" cy="978158"/>
          </a:xfrm>
          <a:prstGeom prst="blockArc">
            <a:avLst>
              <a:gd name="adj1" fmla="val 12613594"/>
              <a:gd name="adj2" fmla="val 21067334"/>
              <a:gd name="adj3" fmla="val 61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4888963">
            <a:off x="1990350" y="1216929"/>
            <a:ext cx="321920" cy="20393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-66531" y="2711164"/>
            <a:ext cx="25725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763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มอบรางวัลฯ </a:t>
            </a:r>
          </a:p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(ประมาณกันยายน 2559)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" y="709877"/>
            <a:ext cx="1980115" cy="1949945"/>
          </a:xfrm>
          <a:prstGeom prst="rect">
            <a:avLst/>
          </a:prstGeom>
        </p:spPr>
      </p:pic>
      <p:pic>
        <p:nvPicPr>
          <p:cNvPr id="23" name="Picture 8" descr="https://encrypted-tbn0.gstatic.com/images?q=tbn:ANd9GcStRcAUwuxA6RNSFL50m17kvkTuQV8thb6dHt_4HTj5iQg8Gt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4"/>
          <a:stretch>
            <a:fillRect/>
          </a:stretch>
        </p:blipFill>
        <p:spPr bwMode="auto">
          <a:xfrm>
            <a:off x="7875428" y="5355660"/>
            <a:ext cx="914400" cy="104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134137" y="116520"/>
            <a:ext cx="641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ปฏิทินการมอบรางวัลความเป็นเลิศด้านการบริหารราชกาแบบมีส่วนร่วม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94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8850" y="1484784"/>
            <a:ext cx="4286250" cy="2590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15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 &amp; A</a:t>
            </a:r>
            <a:endParaRPr lang="en-US" sz="11500" dirty="0"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81" y="4011175"/>
            <a:ext cx="1299961" cy="124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42" y="4011175"/>
            <a:ext cx="1299961" cy="1247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06" y="4009027"/>
            <a:ext cx="1299961" cy="124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77" y="4006879"/>
            <a:ext cx="1299961" cy="1247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3624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6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8423" y="191634"/>
            <a:ext cx="4319183" cy="4027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847134"/>
            <a:ext cx="3863406" cy="1656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563" y="131410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วิธีเข้าไปดาวน์โหลด</a:t>
            </a:r>
            <a:r>
              <a:rPr lang="th-TH" b="1" dirty="0" smtClean="0"/>
              <a:t>เอกสาร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176" y="797095"/>
            <a:ext cx="361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เข้า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สู่หน้าเว็บไซต์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www.opdc.go.th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 </a:t>
            </a:r>
            <a:r>
              <a:rPr lang="en-US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Banner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ตรงที่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ลูกศรชี้ 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91" y="2731230"/>
            <a:ext cx="368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เลือกคลิกหัวข้อ 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รางวัลความเป็น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เลิศ</a:t>
            </a:r>
          </a:p>
          <a:p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ด้านการบริหารราชการแบบมีส่วนร่วม</a:t>
            </a:r>
            <a:r>
              <a:rPr lang="en-US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2701392"/>
            <a:ext cx="3863406" cy="1694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535" y="4427205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เข้าสู่หน้า 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รางวัลความเป็นเลิศด้านการ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</a:t>
            </a:r>
            <a:b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ราชการ</a:t>
            </a:r>
            <a:r>
              <a:rPr lang="th-TH" sz="2000" b="1" dirty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แบบมีส่วน</a:t>
            </a:r>
            <a:r>
              <a:rPr lang="th-TH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 ประจำปี </a:t>
            </a:r>
            <a:r>
              <a:rPr lang="en-US" sz="2000" b="1" dirty="0" smtClean="0">
                <a:solidFill>
                  <a:srgbClr val="FF48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ดังภาพ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12" y="4555142"/>
            <a:ext cx="3863406" cy="2272307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5820633" y="2500641"/>
            <a:ext cx="653142" cy="187045"/>
          </a:xfrm>
          <a:prstGeom prst="downArrow">
            <a:avLst/>
          </a:prstGeom>
          <a:solidFill>
            <a:srgbClr val="228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23664" y="4394708"/>
            <a:ext cx="653142" cy="187045"/>
          </a:xfrm>
          <a:prstGeom prst="downArrow">
            <a:avLst/>
          </a:prstGeom>
          <a:solidFill>
            <a:srgbClr val="2280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8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67" y="754697"/>
            <a:ext cx="88280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หลักเกณฑ์และแนวทางการพิจารณารางวัล</a:t>
            </a:r>
          </a:p>
          <a:p>
            <a:pPr lvl="1"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ความเป็นเลิศด้านการบริหารราชการแบบมีส่วนร่วม ประจำปี พ.ศ.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</a:p>
          <a:p>
            <a:pPr lvl="1" algn="ctr"/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-------------------------------------------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การกำหนดหลักเกณฑ์และแนวทางการมอบรางวัล</a:t>
            </a:r>
          </a:p>
          <a:p>
            <a:pPr lvl="2">
              <a:spcAft>
                <a:spcPts val="600"/>
              </a:spcAf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“ความเป็นเลิศด้านการบริหารราชการแบบ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ประเภทรางวัล  เงื่อนไขการสมัคร และระดับรางวัล</a:t>
            </a:r>
          </a:p>
          <a:p>
            <a:pPr marL="1428750" lvl="2" indent="-514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เกณฑ์การประเมิน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ขั้นตอนการตรวจประเมิน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การกรอกใบสมัคร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การเตรียมการเพื่อรับการตรวจประเมินในพื้นที่</a:t>
            </a:r>
          </a:p>
          <a:p>
            <a:pPr marL="1371600" lvl="2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ปฏิทินการมอบรางวัล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th-TH" sz="2400" b="1" dirty="0" smtClean="0">
              <a:solidFill>
                <a:srgbClr val="8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53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4873"/>
            <a:ext cx="912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www.opdc.go.th</a:t>
            </a:r>
            <a:endParaRPr lang="th-TH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F369D8-658F-40FB-A246-D3D84AD0FF69}" type="slidenum">
              <a:rPr 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460" y="1794492"/>
            <a:ext cx="8886422" cy="4783413"/>
          </a:xfrm>
          <a:prstGeom prst="round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thaiDist">
              <a:buFontTx/>
              <a:buAutoNum type="arabicPeriod"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 สร้างแรงจูงใจ และ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กระตุ้นให้ส่วนราชการและ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 มี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การเปิดโอกาสให้ประชาชนเข้ามามีส่วนร่วมในการบริหาร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ราชการแบบร่วมมือ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 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โดยมีการ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ภาคประชาชนหรือภาค</a:t>
            </a:r>
            <a:r>
              <a:rPr lang="th-TH" sz="2600" b="1" spc="-3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ส่วนต่าง ๆ ที่เกี่ยวข้องในลักษณะหุ้นส่วนความร่วมมือ 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  </a:t>
            </a:r>
            <a:r>
              <a:rPr lang="th-TH" sz="2600" b="1" spc="-3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600" b="1" spc="-3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การทำงานระหว่างหน่วยงานภาครัฐ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</a:p>
          <a:p>
            <a:pPr marL="514350" indent="-514350" algn="thaiDist">
              <a:buFontTx/>
              <a:buAutoNum type="arabicPeriod"/>
            </a:pPr>
            <a:r>
              <a:rPr lang="th-TH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เพื่อส่งเสริมให้เกิดต้นแบบ</a:t>
            </a:r>
            <a:r>
              <a:rPr lang="th-TH" sz="2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ที่ดี (</a:t>
            </a:r>
            <a:r>
              <a:rPr lang="en-US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Best Practice</a:t>
            </a:r>
            <a:r>
              <a:rPr lang="th-TH" sz="2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ของการมีส่วนร่วมในการบริหารราชการ </a:t>
            </a: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ที่จะนำไปสู่</a:t>
            </a:r>
            <a:r>
              <a:rPr lang="th-TH" sz="2600" b="1" spc="-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การประยุกต์ใช้และขยายผลต่อไป</a:t>
            </a:r>
          </a:p>
          <a:p>
            <a:pPr marL="514350" indent="-514350" algn="thaiDist">
              <a:buAutoNum type="arabicPeriod"/>
            </a:pP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เพื่อกระตุ้น</a:t>
            </a:r>
            <a:r>
              <a:rPr lang="th-TH" sz="2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ให้การบริหารราชการให้มีระบบหรือวิธีการทำงานที่ตระหนักถึงความสำคัญของการบริหารราชการแบบมีส่วน</a:t>
            </a:r>
            <a:r>
              <a:rPr lang="th-TH" sz="2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 และเกิดวัฒนธรรมการทำงานแบบมีส่วนร่วมของข้าราชการหรือเจ้าหน้าที่รัฐตลอดจนภาคส่วนต่าง ๆ ที่เกี่ยวข้อง</a:t>
            </a:r>
          </a:p>
          <a:p>
            <a:pPr marL="514350" indent="-514350" algn="thaiDist">
              <a:buAutoNum type="arabicPeriod"/>
            </a:pPr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เพื่อเพิ่มประสิทธิภาพการบริหารจัดการภาครัฐในการตอบสนองความต้องการ                ของประชาชน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7410" name="Picture 2" descr="http://dustinhillis.com/wp-content/uploads/2014/08/Photo-Focus-on-Goal-Se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15" y="728471"/>
            <a:ext cx="1416678" cy="11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6964" y="768389"/>
            <a:ext cx="7276151" cy="1146597"/>
          </a:xfrm>
          <a:prstGeom prst="rightArrow">
            <a:avLst>
              <a:gd name="adj1" fmla="val 62996"/>
              <a:gd name="adj2" fmla="val 44585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31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6376"/>
            <a:ext cx="9144497" cy="6247864"/>
          </a:xfrm>
          <a:prstGeom prst="rect">
            <a:avLst/>
          </a:prstGeom>
          <a:solidFill>
            <a:srgbClr val="DBB7FF">
              <a:alpha val="74902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pPr algn="thaiDist"/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spc="-3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9484" y="655300"/>
            <a:ext cx="8477998" cy="5557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แนวคิดในการกำหนดหลักเกณฑ์และแนวทางการมอบรางวัล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478" y="3004872"/>
            <a:ext cx="9094294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การสร้างกระบวนการ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มีส่วนร่วมในการบริหารราชการที่เป็น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รูปธรรม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การทำงานแบบมีส่วนร่วมในลักษณะหุ้นส่วนความร่วมมือ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การวัดผลสำเร็จ/ประโยชน์ที่ได้รับจากการทำงานร่วมกันแบบหุ้นส่วนความร่วมมือ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sz="2000" spc="-3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การการทำงานของทุกภาคส่วน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การมีส่วนร่วมของประชาชนในกระบวนการติดตาม/ตรวจสอบ/ประเมินผลการทำงาน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059" y="5847358"/>
            <a:ext cx="741138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กับบทบาท/ความ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พึง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พอใจกับการเข้ามามีส่วนร่วมในการบริหารราชการของ</a:t>
            </a:r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ภาคประชาชนหรือผู้มีส่วนได้ส่วน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เสียที่เกี่ยวข้อง</a:t>
            </a:r>
            <a:endParaRPr lang="th-TH" sz="2400" b="1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116" y="1377626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1542" y="3006124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432" y="4880542"/>
            <a:ext cx="845305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200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เน้นขับเคลื่อนหรือผลักดันให้ส่วนราชการส่งเสริมการมีส่วนร่วมของประชาชนในภารกิจหลัก                    </a:t>
            </a:r>
          </a:p>
          <a:p>
            <a:pPr algn="thaiDist"/>
            <a:r>
              <a: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spc="-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หรือภารกิจสำคัญเร่งด่วนของรัฐบาล</a:t>
            </a:r>
            <a:endParaRPr lang="th-TH" sz="2400" b="1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https://www.patientsaspartners.ca/sites/default/files/spectrum-peo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1" y="2816553"/>
            <a:ext cx="2612041" cy="18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51422" y="4909490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1546" y="5844162"/>
            <a:ext cx="420460" cy="495274"/>
          </a:xfrm>
          <a:prstGeom prst="ellipse">
            <a:avLst/>
          </a:prstGeom>
          <a:solidFill>
            <a:srgbClr val="781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th-TH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609600" y="16565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5641" y="1442042"/>
            <a:ext cx="8011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ของหน่วยงานภาครัฐ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ให้ความสำคัญของการบริหารราชการแบบมีส่วนร่วมของผู้บริหาร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spc="-4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มีกลไก/วัฒนธรรมการทำงาน และมีหน่วยงานรองรับในการส่งเสริมการบริหารราชการแบบมีส่วนร่วม</a:t>
            </a:r>
          </a:p>
          <a:p>
            <a:pPr marL="800100" lvl="1" indent="-342900" algn="thaiDist">
              <a:buFont typeface="Wingdings" panose="05000000000000000000" pitchFamily="2" charset="2"/>
              <a:buChar char="ü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สนับสนุนการทำงานของภาคประชาชน/ประชาสังคม/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896468"/>
            <a:ext cx="6465451" cy="1973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0" y="4770465"/>
            <a:ext cx="6467723" cy="6409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5756091"/>
            <a:ext cx="9144000" cy="1"/>
          </a:xfrm>
          <a:prstGeom prst="line">
            <a:avLst/>
          </a:prstGeom>
          <a:ln>
            <a:solidFill>
              <a:srgbClr val="7811C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23350" y="3194584"/>
            <a:ext cx="1017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Collaborate</a:t>
            </a:r>
            <a:endParaRPr lang="th-TH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87534"/>
              </p:ext>
            </p:extLst>
          </p:nvPr>
        </p:nvGraphicFramePr>
        <p:xfrm>
          <a:off x="3644348" y="1650998"/>
          <a:ext cx="5280711" cy="48745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3711"/>
                <a:gridCol w="4487000"/>
              </a:tblGrid>
              <a:tr h="1002050"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เป็นโครงการใหม่ที่ไม่เคยเสนอขอรับรางวัลหรือ                   ไม่เคยได้รับรางวัลมาก่อน จำนวน 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</a:t>
                      </a:r>
                    </a:p>
                    <a:p>
                      <a:pPr algn="l"/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384552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โครงการที่นำเสนอดังกล่าว ต้องดำเนินการไม่น้อยกว่า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อำเภอ โดยดำเนินการอย่างน้อย 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อำเภอละ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           1 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พื้นที่</a:t>
                      </a:r>
                      <a:r>
                        <a:rPr lang="en-US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35110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เป็นโครงการที่สอดคล้องกับภารกิจหลักหรือประเด็นยุทธศาสตร์ของจังหวัดหรือกลุ่มจังหวัด</a:t>
                      </a:r>
                      <a:r>
                        <a:rPr lang="th-TH" sz="2400" b="1" baseline="0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หรือเป็นประเด็นนโยบายสำคัญเร่งด่วนของรัฐบาล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95015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เป็นการส่งเสริมบทบาทภาคประชาชนในการเข้ามามีส่วนร่วมในระดับความร่วมมือ</a:t>
                      </a:r>
                      <a:endParaRPr lang="th-TH" sz="2400" b="1" dirty="0"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11757" y="904461"/>
            <a:ext cx="382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เงื่อนไขการเสนอผลงาน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776870" y="1752216"/>
            <a:ext cx="565015" cy="568404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2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782058" y="2897169"/>
            <a:ext cx="565015" cy="568404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2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3827670" y="4325885"/>
            <a:ext cx="565015" cy="568404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2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3993" y="1753705"/>
            <a:ext cx="43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endParaRPr lang="th-TH" sz="22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181" y="2898658"/>
            <a:ext cx="43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th-TH" sz="22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0551" y="4366011"/>
            <a:ext cx="43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</a:t>
            </a:r>
            <a:endParaRPr lang="th-TH" sz="22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279" y="3367154"/>
            <a:ext cx="2814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รางวัลที่พิจารณาจากผล                        การดำเนินการส่งเสริมการมีส่วนร่วมของประชาชนในการบริหารราชการในระดับจังหวัดโดยให้ความสำคัญกับการมีส่วนร่วมในการจัดทำแผนพัฒนาจังหวัดหรือยุทธศาสตร์จังหวัด และการดำเนินโครงการเพื่อพัฒนาหรือแก้ปัญหาในพื้นที่จังหวัด</a:t>
            </a:r>
            <a:endParaRPr lang="th-TH" sz="2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3814791" y="5641261"/>
            <a:ext cx="565015" cy="568404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thaiDist"/>
            <a:endParaRPr lang="th-TH" sz="2200" b="1" dirty="0" smtClean="0">
              <a:solidFill>
                <a:srgbClr val="6600CC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721" y="5687357"/>
            <a:ext cx="43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</a:t>
            </a:r>
            <a:endParaRPr lang="th-TH" sz="22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6383" y="1421080"/>
            <a:ext cx="2814983" cy="19750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th-TH" sz="2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algn="ctr"/>
            <a:endParaRPr lang="th-TH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algn="ctr"/>
            <a:endParaRPr lang="th-TH" sz="2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algn="ctr"/>
            <a:endParaRPr lang="th-TH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algn="ctr"/>
            <a:endParaRPr lang="th-TH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5279" y="1667816"/>
            <a:ext cx="2816087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รางวัลกระบวนการ                        มีส่วนร่วมในการบ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ริหาร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ราชการ</a:t>
            </a:r>
            <a:endParaRPr lang="th-TH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7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7" y="1274784"/>
            <a:ext cx="3432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ระดับรางวัล</a:t>
            </a:r>
            <a:endParaRPr lang="th-TH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0569" y="4413699"/>
            <a:ext cx="2531165" cy="1338469"/>
          </a:xfrm>
          <a:prstGeom prst="frame">
            <a:avLst/>
          </a:prstGeom>
          <a:solidFill>
            <a:srgbClr val="B7FFC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293167" y="3230952"/>
            <a:ext cx="2531165" cy="1338469"/>
          </a:xfrm>
          <a:prstGeom prst="fram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095785" y="1878899"/>
            <a:ext cx="2531165" cy="1338469"/>
          </a:xfrm>
          <a:prstGeom prst="frame">
            <a:avLst/>
          </a:prstGeom>
          <a:solidFill>
            <a:srgbClr val="2FFF2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thaiDist"/>
            <a:endParaRPr lang="th-TH" sz="20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479" y="4849907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ระดับชมเชย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8817" y="3667159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ระดับดี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8045" y="2367203"/>
            <a:ext cx="217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ระดับดีเยี่ยม</a:t>
            </a: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281" y="3249574"/>
            <a:ext cx="2399726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คะแนนขึ้นไป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19061" y="4616647"/>
            <a:ext cx="2425147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0-89.99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8457" y="5810691"/>
            <a:ext cx="1986460" cy="463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70-79.99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382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84" y="753326"/>
            <a:ext cx="87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เกณฑ์ประเมินรางวัลกระบวนการมีส่วนร่วมในการบริหารราชการ</a:t>
            </a:r>
            <a:endParaRPr lang="th-TH" sz="20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7139202"/>
              </p:ext>
            </p:extLst>
          </p:nvPr>
        </p:nvGraphicFramePr>
        <p:xfrm>
          <a:off x="0" y="1240589"/>
          <a:ext cx="9144000" cy="561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2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92802" y="6176045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0019683"/>
              </p:ext>
            </p:extLst>
          </p:nvPr>
        </p:nvGraphicFramePr>
        <p:xfrm>
          <a:off x="261872" y="1396999"/>
          <a:ext cx="6096000" cy="495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97677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มิติที่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15241" y="1365429"/>
            <a:ext cx="2152241" cy="4952285"/>
            <a:chOff x="744" y="0"/>
            <a:chExt cx="1934765" cy="4952285"/>
          </a:xfrm>
          <a:scene3d>
            <a:camera prst="orthographicFront"/>
            <a:lightRig rig="flat" dir="t"/>
          </a:scene3d>
        </p:grpSpPr>
        <p:sp>
          <p:nvSpPr>
            <p:cNvPr id="37" name="Rounded Rectangle 36"/>
            <p:cNvSpPr/>
            <p:nvPr/>
          </p:nvSpPr>
          <p:spPr>
            <a:xfrm>
              <a:off x="744" y="0"/>
              <a:ext cx="1934765" cy="495228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744" y="0"/>
              <a:ext cx="1934765" cy="148568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4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11516" y="2704833"/>
            <a:ext cx="1984940" cy="755769"/>
            <a:chOff x="194220" y="1486580"/>
            <a:chExt cx="1547812" cy="893670"/>
          </a:xfrm>
          <a:solidFill>
            <a:srgbClr val="0066CC"/>
          </a:solidFill>
          <a:scene3d>
            <a:camera prst="orthographicFront"/>
            <a:lightRig rig="flat" dir="t"/>
          </a:scene3d>
        </p:grpSpPr>
        <p:sp>
          <p:nvSpPr>
            <p:cNvPr id="35" name="Rounded Rectangle 34"/>
            <p:cNvSpPr/>
            <p:nvPr/>
          </p:nvSpPr>
          <p:spPr>
            <a:xfrm>
              <a:off x="194220" y="1486580"/>
              <a:ext cx="1547812" cy="89367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6"/>
            <p:cNvSpPr/>
            <p:nvPr/>
          </p:nvSpPr>
          <p:spPr>
            <a:xfrm>
              <a:off x="220395" y="1512755"/>
              <a:ext cx="1495462" cy="841320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ช่องทางการให้ข้อมูล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ข่าวสาร </a:t>
              </a:r>
              <a:r>
                <a:rPr lang="en-US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 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ช่องทาง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11515" y="3512355"/>
            <a:ext cx="1984940" cy="1017821"/>
          </a:xfrm>
          <a:prstGeom prst="roundRect">
            <a:avLst>
              <a:gd name="adj" fmla="val 10000"/>
            </a:avLst>
          </a:prstGeom>
          <a:solidFill>
            <a:srgbClr val="43C0F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8"/>
          <p:cNvSpPr/>
          <p:nvPr/>
        </p:nvSpPr>
        <p:spPr>
          <a:xfrm>
            <a:off x="6679717" y="3571976"/>
            <a:ext cx="1859455" cy="9582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38100" rIns="50800" bIns="381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การนำความเห็น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                 ข้อเสนอแนะของ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ประชาชนไปใช้</a:t>
            </a:r>
            <a:endParaRPr lang="th-TH" sz="2000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98891" y="4581545"/>
            <a:ext cx="1984940" cy="850107"/>
            <a:chOff x="194220" y="3969967"/>
            <a:chExt cx="1547812" cy="733808"/>
          </a:xfrm>
          <a:solidFill>
            <a:srgbClr val="00D661"/>
          </a:solidFill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194220" y="3969967"/>
              <a:ext cx="1547812" cy="733808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215713" y="3991460"/>
              <a:ext cx="1504826" cy="690822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                               การดำเนินงานที่ส่งเสริมการมีส่วน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</a:t>
              </a:r>
              <a:endParaRPr lang="th-TH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679717" y="1437216"/>
            <a:ext cx="1770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               การ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ทำงานของภาคประชาชน</a:t>
            </a:r>
            <a:endParaRPr lang="th-TH" sz="2400" dirty="0">
              <a:solidFill>
                <a:srgbClr val="00206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598891" y="5497375"/>
            <a:ext cx="1984940" cy="733808"/>
            <a:chOff x="194220" y="3969967"/>
            <a:chExt cx="1547812" cy="733808"/>
          </a:xfrm>
          <a:solidFill>
            <a:srgbClr val="00BC8B"/>
          </a:solidFill>
          <a:scene3d>
            <a:camera prst="orthographicFront"/>
            <a:lightRig rig="flat" dir="t"/>
          </a:scene3d>
        </p:grpSpPr>
        <p:sp>
          <p:nvSpPr>
            <p:cNvPr id="41" name="Rounded Rectangle 40"/>
            <p:cNvSpPr/>
            <p:nvPr/>
          </p:nvSpPr>
          <p:spPr>
            <a:xfrm>
              <a:off x="194220" y="3969967"/>
              <a:ext cx="1547812" cy="733808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0"/>
            <p:cNvSpPr/>
            <p:nvPr/>
          </p:nvSpPr>
          <p:spPr>
            <a:xfrm>
              <a:off x="215713" y="3991460"/>
              <a:ext cx="1504826" cy="690822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solidFill>
                    <a:srgbClr val="FF481D"/>
                  </a:solidFill>
                </a:rPr>
                <a:t>ความพึงพอใจของ </a:t>
              </a:r>
              <a:r>
                <a:rPr lang="th-TH" sz="2000" b="1" kern="1200" dirty="0" err="1" smtClean="0">
                  <a:solidFill>
                    <a:srgbClr val="FF481D"/>
                  </a:solidFill>
                </a:rPr>
                <a:t>ปชช</a:t>
              </a:r>
              <a:r>
                <a:rPr lang="th-TH" sz="2000" b="1" kern="1200" dirty="0" smtClean="0">
                  <a:solidFill>
                    <a:srgbClr val="FF481D"/>
                  </a:solidFill>
                </a:rPr>
                <a:t>. ต่อการปฏิบัติตามคู่มือฯ</a:t>
              </a:r>
              <a:endParaRPr lang="th-TH" sz="2000" b="1" kern="1200" dirty="0">
                <a:solidFill>
                  <a:srgbClr val="FF481D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07713" y="139672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7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5336" y="6395263"/>
            <a:ext cx="2057400" cy="444932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2533212"/>
              </p:ext>
            </p:extLst>
          </p:nvPr>
        </p:nvGraphicFramePr>
        <p:xfrm>
          <a:off x="55808" y="1236373"/>
          <a:ext cx="6563934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/>
          <p:cNvSpPr/>
          <p:nvPr/>
        </p:nvSpPr>
        <p:spPr>
          <a:xfrm>
            <a:off x="293856" y="733282"/>
            <a:ext cx="950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มิติ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71258" y="1252849"/>
            <a:ext cx="2349162" cy="5248257"/>
            <a:chOff x="1865" y="61116"/>
            <a:chExt cx="1993761" cy="5248257"/>
          </a:xfrm>
          <a:scene3d>
            <a:camera prst="orthographicFront"/>
            <a:lightRig rig="flat" dir="t"/>
          </a:scene3d>
        </p:grpSpPr>
        <p:sp>
          <p:nvSpPr>
            <p:cNvPr id="38" name="Rounded Rectangle 37"/>
            <p:cNvSpPr/>
            <p:nvPr/>
          </p:nvSpPr>
          <p:spPr>
            <a:xfrm>
              <a:off x="1865" y="61116"/>
              <a:ext cx="1993761" cy="5248257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1865" y="61116"/>
              <a:ext cx="1993761" cy="1574477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กำหนดกลไกในการเปิ</a:t>
              </a:r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ดให้ประชาชนเข้ามาร่วมในการติดตาม/ประเมินผลโครงการตามแผนพัฒนาจังหวัด/ยุทธศาสตร์จังหวัด</a:t>
              </a:r>
              <a:endPara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24753" y="3158354"/>
            <a:ext cx="2042172" cy="2905881"/>
            <a:chOff x="110036" y="4276974"/>
            <a:chExt cx="1735181" cy="926556"/>
          </a:xfrm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110036" y="4276974"/>
              <a:ext cx="1735181" cy="92655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0"/>
            <p:cNvSpPr/>
            <p:nvPr/>
          </p:nvSpPr>
          <p:spPr>
            <a:xfrm>
              <a:off x="137174" y="4304112"/>
              <a:ext cx="1680905" cy="872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เปิดให้ประชาชนเข้ามามีบทบาทในการติดตาม/ประเมินผลการดำเนินงานโครงการตามแผน/ยุทธศาสตร์จังหวัด และมีการสรุปผล/รายงานผลการติดตาม/ประเมินต่อสาธารณะอย่างน้อยปีละครั้ง</a:t>
              </a:r>
              <a:endParaRPr lang="th-TH" sz="18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107713" y="113914"/>
            <a:ext cx="818500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หลักเกณฑ์และแนวทางการพิจารณารางวัลความเป็นเลิศด้านการบริหารราชการแบบมีส่วนร่วม ประจำปี พ.ศ. </a:t>
            </a:r>
            <a:r>
              <a:rPr lang="en-US" sz="20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4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FF99"/>
        </a:solidFill>
      </a:spPr>
      <a:bodyPr wrap="square">
        <a:spAutoFit/>
      </a:bodyPr>
      <a:lstStyle>
        <a:defPPr algn="thaiDist">
          <a:defRPr sz="2000" b="1" dirty="0" smtClean="0">
            <a:solidFill>
              <a:srgbClr val="6600CC"/>
            </a:solidFill>
            <a:latin typeface="TH SarabunPSK" pitchFamily="34" charset="-34"/>
            <a:cs typeface="TH SarabunPSK" pitchFamily="34" charset="-34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8274</TotalTime>
  <Words>2982</Words>
  <Application>Microsoft Office PowerPoint</Application>
  <PresentationFormat>On-screen Show (4:3)</PresentationFormat>
  <Paragraphs>253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Cordia New</vt:lpstr>
      <vt:lpstr>Courier New</vt:lpstr>
      <vt:lpstr>Tahoma</vt:lpstr>
      <vt:lpstr>TH SarabunPSK</vt:lpstr>
      <vt:lpstr>Wingdings</vt:lpstr>
      <vt:lpstr>Custom Design</vt:lpstr>
      <vt:lpstr>1_Custom Design</vt:lpstr>
      <vt:lpstr>2_Custom Design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            การประเมิน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Kritsana</dc:creator>
  <cp:lastModifiedBy>HP</cp:lastModifiedBy>
  <cp:revision>571</cp:revision>
  <cp:lastPrinted>2016-02-15T13:05:16Z</cp:lastPrinted>
  <dcterms:created xsi:type="dcterms:W3CDTF">2013-12-18T03:01:27Z</dcterms:created>
  <dcterms:modified xsi:type="dcterms:W3CDTF">2016-02-16T09:57:15Z</dcterms:modified>
</cp:coreProperties>
</file>