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  <p:sldMasterId id="2147483721" r:id="rId4"/>
    <p:sldMasterId id="2147483733" r:id="rId5"/>
    <p:sldMasterId id="2147483769" r:id="rId6"/>
  </p:sldMasterIdLst>
  <p:notesMasterIdLst>
    <p:notesMasterId r:id="rId38"/>
  </p:notesMasterIdLst>
  <p:sldIdLst>
    <p:sldId id="311" r:id="rId7"/>
    <p:sldId id="360" r:id="rId8"/>
    <p:sldId id="367" r:id="rId9"/>
    <p:sldId id="369" r:id="rId10"/>
    <p:sldId id="400" r:id="rId11"/>
    <p:sldId id="417" r:id="rId12"/>
    <p:sldId id="418" r:id="rId13"/>
    <p:sldId id="419" r:id="rId14"/>
    <p:sldId id="420" r:id="rId15"/>
    <p:sldId id="435" r:id="rId16"/>
    <p:sldId id="422" r:id="rId17"/>
    <p:sldId id="454" r:id="rId18"/>
    <p:sldId id="452" r:id="rId19"/>
    <p:sldId id="462" r:id="rId20"/>
    <p:sldId id="453" r:id="rId21"/>
    <p:sldId id="456" r:id="rId22"/>
    <p:sldId id="423" r:id="rId23"/>
    <p:sldId id="455" r:id="rId24"/>
    <p:sldId id="424" r:id="rId25"/>
    <p:sldId id="436" r:id="rId26"/>
    <p:sldId id="438" r:id="rId27"/>
    <p:sldId id="444" r:id="rId28"/>
    <p:sldId id="448" r:id="rId29"/>
    <p:sldId id="446" r:id="rId30"/>
    <p:sldId id="457" r:id="rId31"/>
    <p:sldId id="461" r:id="rId32"/>
    <p:sldId id="463" r:id="rId33"/>
    <p:sldId id="432" r:id="rId34"/>
    <p:sldId id="431" r:id="rId35"/>
    <p:sldId id="459" r:id="rId36"/>
    <p:sldId id="394" r:id="rId37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FF99"/>
    <a:srgbClr val="00CC66"/>
    <a:srgbClr val="336600"/>
    <a:srgbClr val="F1995D"/>
    <a:srgbClr val="FF481D"/>
    <a:srgbClr val="69D200"/>
    <a:srgbClr val="4D9A00"/>
    <a:srgbClr val="679A00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0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C1790-12E2-4402-860E-DDD18C9CD62E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0A97017-6318-4E93-A7F2-5509091CF56D}">
      <dgm:prSet phldrT="[Text]" custT="1"/>
      <dgm:spPr/>
      <dgm:t>
        <a:bodyPr/>
        <a:lstStyle/>
        <a:p>
          <a:pPr algn="thaiDist"/>
          <a:endParaRPr lang="th-TH" sz="2800" b="1" dirty="0">
            <a:solidFill>
              <a:schemeClr val="accent1">
                <a:lumMod val="50000"/>
              </a:schemeClr>
            </a:solidFill>
            <a:latin typeface="TH SarabunPSK" panose="020B0500040200020003" pitchFamily="34" charset="-34"/>
            <a:ea typeface="Tahoma" panose="020B0604030504040204" pitchFamily="34" charset="0"/>
            <a:cs typeface="TH SarabunPSK" panose="020B0500040200020003" pitchFamily="34" charset="-34"/>
          </a:endParaRPr>
        </a:p>
      </dgm:t>
    </dgm:pt>
    <dgm:pt modelId="{E043A40E-35FC-4596-86B1-943713BBF7B7}" type="parTrans" cxnId="{7BE4676C-2BFB-459A-A75E-D419DE4AF87F}">
      <dgm:prSet/>
      <dgm:spPr/>
      <dgm:t>
        <a:bodyPr/>
        <a:lstStyle/>
        <a:p>
          <a:endParaRPr lang="th-TH"/>
        </a:p>
      </dgm:t>
    </dgm:pt>
    <dgm:pt modelId="{5B636651-0BA5-4D1F-828C-E4B99EB60725}" type="sibTrans" cxnId="{7BE4676C-2BFB-459A-A75E-D419DE4AF87F}">
      <dgm:prSet/>
      <dgm:spPr/>
      <dgm:t>
        <a:bodyPr/>
        <a:lstStyle/>
        <a:p>
          <a:endParaRPr lang="th-TH"/>
        </a:p>
      </dgm:t>
    </dgm:pt>
    <dgm:pt modelId="{95929AC1-9EF0-40F1-A61D-C1CB9CD216FF}">
      <dgm:prSet phldrT="[Text]" custT="1"/>
      <dgm:spPr/>
      <dgm:t>
        <a:bodyPr/>
        <a:lstStyle/>
        <a:p>
          <a:pPr algn="thaiDist"/>
          <a:endParaRPr lang="th-TH" sz="2000" b="1" dirty="0">
            <a:solidFill>
              <a:schemeClr val="accent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342E2C-06BC-4198-802C-AFD5FDF8C7FB}" type="parTrans" cxnId="{E8B07386-D836-4DE8-9B20-6123527C0095}">
      <dgm:prSet/>
      <dgm:spPr/>
      <dgm:t>
        <a:bodyPr/>
        <a:lstStyle/>
        <a:p>
          <a:endParaRPr lang="th-TH"/>
        </a:p>
      </dgm:t>
    </dgm:pt>
    <dgm:pt modelId="{4D5F5DDE-7103-49B9-B6AA-A3642763A22F}" type="sibTrans" cxnId="{E8B07386-D836-4DE8-9B20-6123527C0095}">
      <dgm:prSet/>
      <dgm:spPr/>
      <dgm:t>
        <a:bodyPr/>
        <a:lstStyle/>
        <a:p>
          <a:endParaRPr lang="th-TH"/>
        </a:p>
      </dgm:t>
    </dgm:pt>
    <dgm:pt modelId="{7D71B107-861C-4B05-8DB2-608A9781EE7D}">
      <dgm:prSet phldrT="[Text]" custT="1"/>
      <dgm:spPr/>
      <dgm:t>
        <a:bodyPr/>
        <a:lstStyle/>
        <a:p>
          <a:pPr algn="thaiDist"/>
          <a:endParaRPr lang="th-TH" sz="2000" b="1" dirty="0">
            <a:solidFill>
              <a:schemeClr val="accent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19DC63-D619-462F-A00D-46655BDDE4FD}" type="parTrans" cxnId="{C6ED055A-142C-4445-B91B-9AE003BAD421}">
      <dgm:prSet/>
      <dgm:spPr/>
      <dgm:t>
        <a:bodyPr/>
        <a:lstStyle/>
        <a:p>
          <a:endParaRPr lang="th-TH"/>
        </a:p>
      </dgm:t>
    </dgm:pt>
    <dgm:pt modelId="{DE1A82DE-0286-43A8-9B60-9F33AAA2268D}" type="sibTrans" cxnId="{C6ED055A-142C-4445-B91B-9AE003BAD421}">
      <dgm:prSet/>
      <dgm:spPr/>
      <dgm:t>
        <a:bodyPr/>
        <a:lstStyle/>
        <a:p>
          <a:endParaRPr lang="th-TH"/>
        </a:p>
      </dgm:t>
    </dgm:pt>
    <dgm:pt modelId="{DFE58C89-F923-42CD-B297-45F3FCEF0513}" type="pres">
      <dgm:prSet presAssocID="{BD4C1790-12E2-4402-860E-DDD18C9CD62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8CF2FA01-F984-4595-8263-63AA5F053F14}" type="pres">
      <dgm:prSet presAssocID="{B0A97017-6318-4E93-A7F2-5509091CF56D}" presName="composite" presStyleCnt="0"/>
      <dgm:spPr/>
      <dgm:t>
        <a:bodyPr/>
        <a:lstStyle/>
        <a:p>
          <a:endParaRPr lang="th-TH"/>
        </a:p>
      </dgm:t>
    </dgm:pt>
    <dgm:pt modelId="{16759D68-3A34-4380-88F6-889C2BA3CF68}" type="pres">
      <dgm:prSet presAssocID="{B0A97017-6318-4E93-A7F2-5509091CF56D}" presName="LShape" presStyleLbl="alignNode1" presStyleIdx="0" presStyleCnt="5" custScaleX="116551"/>
      <dgm:spPr/>
      <dgm:t>
        <a:bodyPr/>
        <a:lstStyle/>
        <a:p>
          <a:endParaRPr lang="th-TH"/>
        </a:p>
      </dgm:t>
    </dgm:pt>
    <dgm:pt modelId="{3AEA9F58-F84D-4029-8731-E43BE0763394}" type="pres">
      <dgm:prSet presAssocID="{B0A97017-6318-4E93-A7F2-5509091CF56D}" presName="ParentText" presStyleLbl="revTx" presStyleIdx="0" presStyleCnt="3" custScaleX="88792" custScaleY="69218" custLinFactNeighborX="-1843" custLinFactNeighborY="-15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BAEF2B-153C-4A0E-B6FF-43DDCFEF2063}" type="pres">
      <dgm:prSet presAssocID="{B0A97017-6318-4E93-A7F2-5509091CF56D}" presName="Triangle" presStyleLbl="alignNode1" presStyleIdx="1" presStyleCnt="5"/>
      <dgm:spPr/>
      <dgm:t>
        <a:bodyPr/>
        <a:lstStyle/>
        <a:p>
          <a:endParaRPr lang="th-TH"/>
        </a:p>
      </dgm:t>
    </dgm:pt>
    <dgm:pt modelId="{ADB3DF59-9A1E-429D-AD42-C334B1E1EAB0}" type="pres">
      <dgm:prSet presAssocID="{5B636651-0BA5-4D1F-828C-E4B99EB60725}" presName="sibTrans" presStyleCnt="0"/>
      <dgm:spPr/>
      <dgm:t>
        <a:bodyPr/>
        <a:lstStyle/>
        <a:p>
          <a:endParaRPr lang="th-TH"/>
        </a:p>
      </dgm:t>
    </dgm:pt>
    <dgm:pt modelId="{3877CED8-F47B-46EA-927A-D7703FE74419}" type="pres">
      <dgm:prSet presAssocID="{5B636651-0BA5-4D1F-828C-E4B99EB60725}" presName="space" presStyleCnt="0"/>
      <dgm:spPr/>
      <dgm:t>
        <a:bodyPr/>
        <a:lstStyle/>
        <a:p>
          <a:endParaRPr lang="th-TH"/>
        </a:p>
      </dgm:t>
    </dgm:pt>
    <dgm:pt modelId="{73E45047-84EA-4D9F-9468-23ED8617C3FC}" type="pres">
      <dgm:prSet presAssocID="{95929AC1-9EF0-40F1-A61D-C1CB9CD216FF}" presName="composite" presStyleCnt="0"/>
      <dgm:spPr/>
      <dgm:t>
        <a:bodyPr/>
        <a:lstStyle/>
        <a:p>
          <a:endParaRPr lang="th-TH"/>
        </a:p>
      </dgm:t>
    </dgm:pt>
    <dgm:pt modelId="{4B2925CC-66FA-4AF4-BCBB-5857B372019B}" type="pres">
      <dgm:prSet presAssocID="{95929AC1-9EF0-40F1-A61D-C1CB9CD216FF}" presName="LShape" presStyleLbl="alignNode1" presStyleIdx="2" presStyleCnt="5" custScaleX="120995" custLinFactNeighborY="-35768"/>
      <dgm:spPr/>
      <dgm:t>
        <a:bodyPr/>
        <a:lstStyle/>
        <a:p>
          <a:endParaRPr lang="th-TH"/>
        </a:p>
      </dgm:t>
    </dgm:pt>
    <dgm:pt modelId="{FE929D2C-2346-489F-9BEB-3655CF686B86}" type="pres">
      <dgm:prSet presAssocID="{95929AC1-9EF0-40F1-A61D-C1CB9CD216FF}" presName="ParentText" presStyleLbl="revTx" presStyleIdx="1" presStyleCnt="3" custScaleY="45994" custLinFactNeighborX="200" custLinFactNeighborY="-54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395C02-36AB-42CA-9B9E-675CC392A117}" type="pres">
      <dgm:prSet presAssocID="{95929AC1-9EF0-40F1-A61D-C1CB9CD216FF}" presName="Triangle" presStyleLbl="alignNode1" presStyleIdx="3" presStyleCnt="5" custLinFactY="-26188" custLinFactNeighborY="-100000"/>
      <dgm:spPr/>
      <dgm:t>
        <a:bodyPr/>
        <a:lstStyle/>
        <a:p>
          <a:endParaRPr lang="th-TH"/>
        </a:p>
      </dgm:t>
    </dgm:pt>
    <dgm:pt modelId="{07D8FD51-AAAF-4582-A984-9CE95246D0A9}" type="pres">
      <dgm:prSet presAssocID="{4D5F5DDE-7103-49B9-B6AA-A3642763A22F}" presName="sibTrans" presStyleCnt="0"/>
      <dgm:spPr/>
      <dgm:t>
        <a:bodyPr/>
        <a:lstStyle/>
        <a:p>
          <a:endParaRPr lang="th-TH"/>
        </a:p>
      </dgm:t>
    </dgm:pt>
    <dgm:pt modelId="{B71F6888-6D4B-4DA8-96B1-549E69F2A548}" type="pres">
      <dgm:prSet presAssocID="{4D5F5DDE-7103-49B9-B6AA-A3642763A22F}" presName="space" presStyleCnt="0"/>
      <dgm:spPr/>
      <dgm:t>
        <a:bodyPr/>
        <a:lstStyle/>
        <a:p>
          <a:endParaRPr lang="th-TH"/>
        </a:p>
      </dgm:t>
    </dgm:pt>
    <dgm:pt modelId="{CA5C830F-EAE2-408D-80E1-1CC006802927}" type="pres">
      <dgm:prSet presAssocID="{7D71B107-861C-4B05-8DB2-608A9781EE7D}" presName="composite" presStyleCnt="0"/>
      <dgm:spPr/>
      <dgm:t>
        <a:bodyPr/>
        <a:lstStyle/>
        <a:p>
          <a:endParaRPr lang="th-TH"/>
        </a:p>
      </dgm:t>
    </dgm:pt>
    <dgm:pt modelId="{CB721607-1B93-48AE-BD54-B143E668DA08}" type="pres">
      <dgm:prSet presAssocID="{7D71B107-861C-4B05-8DB2-608A9781EE7D}" presName="LShape" presStyleLbl="alignNode1" presStyleIdx="4" presStyleCnt="5" custScaleX="132284" custLinFactNeighborY="-62594"/>
      <dgm:spPr/>
      <dgm:t>
        <a:bodyPr/>
        <a:lstStyle/>
        <a:p>
          <a:endParaRPr lang="th-TH"/>
        </a:p>
      </dgm:t>
    </dgm:pt>
    <dgm:pt modelId="{056E5FDC-46B0-45B1-BAF9-DE9653B7C67E}" type="pres">
      <dgm:prSet presAssocID="{7D71B107-861C-4B05-8DB2-608A9781EE7D}" presName="ParentText" presStyleLbl="revTx" presStyleIdx="2" presStyleCnt="3" custScaleX="89483" custScaleY="64017" custLinFactNeighborX="-5105" custLinFactNeighborY="-63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BE4676C-2BFB-459A-A75E-D419DE4AF87F}" srcId="{BD4C1790-12E2-4402-860E-DDD18C9CD62E}" destId="{B0A97017-6318-4E93-A7F2-5509091CF56D}" srcOrd="0" destOrd="0" parTransId="{E043A40E-35FC-4596-86B1-943713BBF7B7}" sibTransId="{5B636651-0BA5-4D1F-828C-E4B99EB60725}"/>
    <dgm:cxn modelId="{CF921362-AD1E-4A6C-9FD9-7507505EEA1A}" type="presOf" srcId="{95929AC1-9EF0-40F1-A61D-C1CB9CD216FF}" destId="{FE929D2C-2346-489F-9BEB-3655CF686B86}" srcOrd="0" destOrd="0" presId="urn:microsoft.com/office/officeart/2009/3/layout/StepUpProcess"/>
    <dgm:cxn modelId="{EB40CE6F-8FFB-42C5-8DF7-B70BE6B177E7}" type="presOf" srcId="{BD4C1790-12E2-4402-860E-DDD18C9CD62E}" destId="{DFE58C89-F923-42CD-B297-45F3FCEF0513}" srcOrd="0" destOrd="0" presId="urn:microsoft.com/office/officeart/2009/3/layout/StepUpProcess"/>
    <dgm:cxn modelId="{C6ED055A-142C-4445-B91B-9AE003BAD421}" srcId="{BD4C1790-12E2-4402-860E-DDD18C9CD62E}" destId="{7D71B107-861C-4B05-8DB2-608A9781EE7D}" srcOrd="2" destOrd="0" parTransId="{E319DC63-D619-462F-A00D-46655BDDE4FD}" sibTransId="{DE1A82DE-0286-43A8-9B60-9F33AAA2268D}"/>
    <dgm:cxn modelId="{7EC932DF-EA5C-49FD-9E5A-D4AB73504AEC}" type="presOf" srcId="{B0A97017-6318-4E93-A7F2-5509091CF56D}" destId="{3AEA9F58-F84D-4029-8731-E43BE0763394}" srcOrd="0" destOrd="0" presId="urn:microsoft.com/office/officeart/2009/3/layout/StepUpProcess"/>
    <dgm:cxn modelId="{CF30C32D-FD50-4066-9537-67E4ABF0DDD2}" type="presOf" srcId="{7D71B107-861C-4B05-8DB2-608A9781EE7D}" destId="{056E5FDC-46B0-45B1-BAF9-DE9653B7C67E}" srcOrd="0" destOrd="0" presId="urn:microsoft.com/office/officeart/2009/3/layout/StepUpProcess"/>
    <dgm:cxn modelId="{E8B07386-D836-4DE8-9B20-6123527C0095}" srcId="{BD4C1790-12E2-4402-860E-DDD18C9CD62E}" destId="{95929AC1-9EF0-40F1-A61D-C1CB9CD216FF}" srcOrd="1" destOrd="0" parTransId="{76342E2C-06BC-4198-802C-AFD5FDF8C7FB}" sibTransId="{4D5F5DDE-7103-49B9-B6AA-A3642763A22F}"/>
    <dgm:cxn modelId="{3C7E64E7-0113-479D-B0AE-52E92152A47D}" type="presParOf" srcId="{DFE58C89-F923-42CD-B297-45F3FCEF0513}" destId="{8CF2FA01-F984-4595-8263-63AA5F053F14}" srcOrd="0" destOrd="0" presId="urn:microsoft.com/office/officeart/2009/3/layout/StepUpProcess"/>
    <dgm:cxn modelId="{397229CA-90B4-47F0-87FF-E679FF9EE138}" type="presParOf" srcId="{8CF2FA01-F984-4595-8263-63AA5F053F14}" destId="{16759D68-3A34-4380-88F6-889C2BA3CF68}" srcOrd="0" destOrd="0" presId="urn:microsoft.com/office/officeart/2009/3/layout/StepUpProcess"/>
    <dgm:cxn modelId="{493EAE8A-483F-4FE4-A2A1-51301880E981}" type="presParOf" srcId="{8CF2FA01-F984-4595-8263-63AA5F053F14}" destId="{3AEA9F58-F84D-4029-8731-E43BE0763394}" srcOrd="1" destOrd="0" presId="urn:microsoft.com/office/officeart/2009/3/layout/StepUpProcess"/>
    <dgm:cxn modelId="{638D42FA-2FC9-43CE-A92E-93B104DB98FF}" type="presParOf" srcId="{8CF2FA01-F984-4595-8263-63AA5F053F14}" destId="{04BAEF2B-153C-4A0E-B6FF-43DDCFEF2063}" srcOrd="2" destOrd="0" presId="urn:microsoft.com/office/officeart/2009/3/layout/StepUpProcess"/>
    <dgm:cxn modelId="{ABE7C5B9-58D9-4FB2-AC2B-D0BA2FA42DB0}" type="presParOf" srcId="{DFE58C89-F923-42CD-B297-45F3FCEF0513}" destId="{ADB3DF59-9A1E-429D-AD42-C334B1E1EAB0}" srcOrd="1" destOrd="0" presId="urn:microsoft.com/office/officeart/2009/3/layout/StepUpProcess"/>
    <dgm:cxn modelId="{EE0A09BA-DF63-4D18-A92C-ECA0C1F94731}" type="presParOf" srcId="{ADB3DF59-9A1E-429D-AD42-C334B1E1EAB0}" destId="{3877CED8-F47B-46EA-927A-D7703FE74419}" srcOrd="0" destOrd="0" presId="urn:microsoft.com/office/officeart/2009/3/layout/StepUpProcess"/>
    <dgm:cxn modelId="{7EE7FA34-9C05-43E2-B9F5-572D3BDCAC69}" type="presParOf" srcId="{DFE58C89-F923-42CD-B297-45F3FCEF0513}" destId="{73E45047-84EA-4D9F-9468-23ED8617C3FC}" srcOrd="2" destOrd="0" presId="urn:microsoft.com/office/officeart/2009/3/layout/StepUpProcess"/>
    <dgm:cxn modelId="{1ADED6C8-845C-41A8-84E7-828B73F23813}" type="presParOf" srcId="{73E45047-84EA-4D9F-9468-23ED8617C3FC}" destId="{4B2925CC-66FA-4AF4-BCBB-5857B372019B}" srcOrd="0" destOrd="0" presId="urn:microsoft.com/office/officeart/2009/3/layout/StepUpProcess"/>
    <dgm:cxn modelId="{E3DF5817-766A-4DEF-A931-E830DA14D90D}" type="presParOf" srcId="{73E45047-84EA-4D9F-9468-23ED8617C3FC}" destId="{FE929D2C-2346-489F-9BEB-3655CF686B86}" srcOrd="1" destOrd="0" presId="urn:microsoft.com/office/officeart/2009/3/layout/StepUpProcess"/>
    <dgm:cxn modelId="{25BE410F-7AC2-418D-BCBB-3F2BAA4E9702}" type="presParOf" srcId="{73E45047-84EA-4D9F-9468-23ED8617C3FC}" destId="{7D395C02-36AB-42CA-9B9E-675CC392A117}" srcOrd="2" destOrd="0" presId="urn:microsoft.com/office/officeart/2009/3/layout/StepUpProcess"/>
    <dgm:cxn modelId="{D0386893-3F58-48C3-91A4-E83749904988}" type="presParOf" srcId="{DFE58C89-F923-42CD-B297-45F3FCEF0513}" destId="{07D8FD51-AAAF-4582-A984-9CE95246D0A9}" srcOrd="3" destOrd="0" presId="urn:microsoft.com/office/officeart/2009/3/layout/StepUpProcess"/>
    <dgm:cxn modelId="{5F781EC9-7217-4E68-B3D6-14A1DE3445DB}" type="presParOf" srcId="{07D8FD51-AAAF-4582-A984-9CE95246D0A9}" destId="{B71F6888-6D4B-4DA8-96B1-549E69F2A548}" srcOrd="0" destOrd="0" presId="urn:microsoft.com/office/officeart/2009/3/layout/StepUpProcess"/>
    <dgm:cxn modelId="{BA4F361C-402F-4D1F-8FB8-4AC0DEB86EE5}" type="presParOf" srcId="{DFE58C89-F923-42CD-B297-45F3FCEF0513}" destId="{CA5C830F-EAE2-408D-80E1-1CC006802927}" srcOrd="4" destOrd="0" presId="urn:microsoft.com/office/officeart/2009/3/layout/StepUpProcess"/>
    <dgm:cxn modelId="{162AEB8D-4A8C-4927-A063-50C5FCB4330F}" type="presParOf" srcId="{CA5C830F-EAE2-408D-80E1-1CC006802927}" destId="{CB721607-1B93-48AE-BD54-B143E668DA08}" srcOrd="0" destOrd="0" presId="urn:microsoft.com/office/officeart/2009/3/layout/StepUpProcess"/>
    <dgm:cxn modelId="{2EFC41A4-9827-4EA2-8695-F64CDB89B5AB}" type="presParOf" srcId="{CA5C830F-EAE2-408D-80E1-1CC006802927}" destId="{056E5FDC-46B0-45B1-BAF9-DE9653B7C67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CFD17D-6890-4790-A37A-A824B32FC9D8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BC8E219-40C7-4AFA-A47A-38813EA68E85}">
      <dgm:prSet phldrT="[Text]" custT="1"/>
      <dgm:spPr/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เตรียมความพร้อม </a:t>
          </a:r>
          <a:r>
            <a: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&amp;</a:t>
          </a: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เตรียมเอกสาร /หลักฐาน เพื่อรับการตรวจประเมิน</a:t>
          </a:r>
          <a:endParaRPr lang="th-TH" sz="2800" b="1" dirty="0"/>
        </a:p>
      </dgm:t>
    </dgm:pt>
    <dgm:pt modelId="{D58FE881-6319-472B-9CE1-075339E8F65A}" type="parTrans" cxnId="{E01D8C6E-21AE-4E04-A1CA-32020A9CD955}">
      <dgm:prSet/>
      <dgm:spPr/>
      <dgm:t>
        <a:bodyPr/>
        <a:lstStyle/>
        <a:p>
          <a:endParaRPr lang="th-TH" b="1"/>
        </a:p>
      </dgm:t>
    </dgm:pt>
    <dgm:pt modelId="{7B6392A7-F615-4D88-9B6B-650B3771A24E}" type="sibTrans" cxnId="{E01D8C6E-21AE-4E04-A1CA-32020A9CD955}">
      <dgm:prSet/>
      <dgm:spPr/>
      <dgm:t>
        <a:bodyPr/>
        <a:lstStyle/>
        <a:p>
          <a:endParaRPr lang="th-TH" b="1"/>
        </a:p>
      </dgm:t>
    </dgm:pt>
    <dgm:pt modelId="{5ABA7347-D1E1-4F7D-B232-D42B5F91F3A1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FFFF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นำเสนอผลการดำเนินงาน                                           ที่</a:t>
          </a:r>
          <a:r>
            <a:rPr lang="th-TH" sz="2400" b="1" u="sng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ครอบคลุมในทุกมิติ</a:t>
          </a:r>
          <a:r>
            <a:rPr lang="th-TH" sz="2400" b="1" dirty="0" smtClean="0">
              <a:solidFill>
                <a:srgbClr val="FFFF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                                   ตามหลักเกณฑ์และแนวทางการพิจารณารางวัลฯ                                     โดยเฉพาะอย่างยิ่ง </a:t>
          </a:r>
          <a:r>
            <a:rPr lang="th-TH" sz="2400" b="1" u="sng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ผลการดำเนินงานโครงการตัวอย่าง</a:t>
          </a:r>
          <a:r>
            <a:rPr lang="th-TH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                                </a:t>
          </a:r>
          <a:r>
            <a:rPr lang="th-TH" sz="2400" b="1" dirty="0" smtClean="0">
              <a:solidFill>
                <a:srgbClr val="FFFF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ในตัวชี้วัดที่ 7  โดยต้องแสดงให้เห็นการดำเนินงาน</a:t>
          </a:r>
          <a:r>
            <a:rPr lang="th-TH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แบบหุ้นส่วนความร่วมมือเชิงประจัก</a:t>
          </a:r>
          <a:endParaRPr lang="th-TH" sz="2400" b="1" dirty="0">
            <a:solidFill>
              <a:srgbClr val="FFFF99"/>
            </a:solidFill>
          </a:endParaRPr>
        </a:p>
      </dgm:t>
    </dgm:pt>
    <dgm:pt modelId="{F128BB4A-6D06-46A1-AE1A-36CAED1B6FBA}" type="parTrans" cxnId="{84A987E9-948C-4417-A901-68A324194B7C}">
      <dgm:prSet/>
      <dgm:spPr/>
      <dgm:t>
        <a:bodyPr/>
        <a:lstStyle/>
        <a:p>
          <a:endParaRPr lang="th-TH" b="1"/>
        </a:p>
      </dgm:t>
    </dgm:pt>
    <dgm:pt modelId="{859FC5D1-A0A8-4C9D-B212-DB046DDDA29C}" type="sibTrans" cxnId="{84A987E9-948C-4417-A901-68A324194B7C}">
      <dgm:prSet/>
      <dgm:spPr/>
      <dgm:t>
        <a:bodyPr/>
        <a:lstStyle/>
        <a:p>
          <a:endParaRPr lang="th-TH" b="1"/>
        </a:p>
      </dgm:t>
    </dgm:pt>
    <dgm:pt modelId="{53B323AC-0BD4-4270-97C8-B24184EDD373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เชิญผู้มีส่วนได้ส่วนเสีย/ภาคส่วนอื่น/เครือข่ายที่ทำงานร่วมกัน เข้าร่วมเสนอผลการดำเนินงาน (เน้นบทบาทการมีส่วนร่วมในการดำเนินงาน) และ</a:t>
          </a:r>
          <a:r>
            <a:rPr lang="th-TH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ประเมินความพึงพอใจ                       โดยผู้ตรวจประเมิน</a:t>
          </a:r>
          <a:endParaRPr lang="th-TH" sz="2400" b="1" dirty="0"/>
        </a:p>
      </dgm:t>
    </dgm:pt>
    <dgm:pt modelId="{D233F2A7-311F-42A5-A384-47D340B946E3}" type="parTrans" cxnId="{14B56967-CEC4-454A-AAA2-1BA267BE13F7}">
      <dgm:prSet/>
      <dgm:spPr/>
      <dgm:t>
        <a:bodyPr/>
        <a:lstStyle/>
        <a:p>
          <a:endParaRPr lang="th-TH" b="1"/>
        </a:p>
      </dgm:t>
    </dgm:pt>
    <dgm:pt modelId="{B5021897-5F50-4CE8-B383-569343BE6371}" type="sibTrans" cxnId="{14B56967-CEC4-454A-AAA2-1BA267BE13F7}">
      <dgm:prSet/>
      <dgm:spPr/>
      <dgm:t>
        <a:bodyPr/>
        <a:lstStyle/>
        <a:p>
          <a:endParaRPr lang="th-TH" b="1"/>
        </a:p>
      </dgm:t>
    </dgm:pt>
    <dgm:pt modelId="{8CC83CF7-66FE-446E-9A43-0976E85D6900}" type="pres">
      <dgm:prSet presAssocID="{B0CFD17D-6890-4790-A37A-A824B32FC9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290DAE0-B470-4365-92DA-0E76533F4E8E}" type="pres">
      <dgm:prSet presAssocID="{6BC8E219-40C7-4AFA-A47A-38813EA68E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07DEF8-D43A-44B1-83BE-B216038D030E}" type="pres">
      <dgm:prSet presAssocID="{7B6392A7-F615-4D88-9B6B-650B3771A24E}" presName="sibTrans" presStyleCnt="0"/>
      <dgm:spPr/>
    </dgm:pt>
    <dgm:pt modelId="{3C8DFA77-E0B2-45BE-8143-AB82F3A37D45}" type="pres">
      <dgm:prSet presAssocID="{5ABA7347-D1E1-4F7D-B232-D42B5F91F3A1}" presName="node" presStyleLbl="node1" presStyleIdx="1" presStyleCnt="3" custScaleX="1378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6CB709-8287-42BF-8A8C-15DBCD4D1671}" type="pres">
      <dgm:prSet presAssocID="{859FC5D1-A0A8-4C9D-B212-DB046DDDA29C}" presName="sibTrans" presStyleCnt="0"/>
      <dgm:spPr/>
    </dgm:pt>
    <dgm:pt modelId="{94D1DE79-1719-41C2-AE9D-F18406C0D893}" type="pres">
      <dgm:prSet presAssocID="{53B323AC-0BD4-4270-97C8-B24184EDD373}" presName="node" presStyleLbl="node1" presStyleIdx="2" presStyleCnt="3" custScaleX="1134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521E4DB-CA37-4A40-80A9-DE03E0E7FB89}" type="presOf" srcId="{53B323AC-0BD4-4270-97C8-B24184EDD373}" destId="{94D1DE79-1719-41C2-AE9D-F18406C0D893}" srcOrd="0" destOrd="0" presId="urn:microsoft.com/office/officeart/2005/8/layout/hList6"/>
    <dgm:cxn modelId="{E01D8C6E-21AE-4E04-A1CA-32020A9CD955}" srcId="{B0CFD17D-6890-4790-A37A-A824B32FC9D8}" destId="{6BC8E219-40C7-4AFA-A47A-38813EA68E85}" srcOrd="0" destOrd="0" parTransId="{D58FE881-6319-472B-9CE1-075339E8F65A}" sibTransId="{7B6392A7-F615-4D88-9B6B-650B3771A24E}"/>
    <dgm:cxn modelId="{14B56967-CEC4-454A-AAA2-1BA267BE13F7}" srcId="{B0CFD17D-6890-4790-A37A-A824B32FC9D8}" destId="{53B323AC-0BD4-4270-97C8-B24184EDD373}" srcOrd="2" destOrd="0" parTransId="{D233F2A7-311F-42A5-A384-47D340B946E3}" sibTransId="{B5021897-5F50-4CE8-B383-569343BE6371}"/>
    <dgm:cxn modelId="{2A541FB4-DD64-415A-8059-5E00B2609B81}" type="presOf" srcId="{5ABA7347-D1E1-4F7D-B232-D42B5F91F3A1}" destId="{3C8DFA77-E0B2-45BE-8143-AB82F3A37D45}" srcOrd="0" destOrd="0" presId="urn:microsoft.com/office/officeart/2005/8/layout/hList6"/>
    <dgm:cxn modelId="{60999FF0-2039-4DA9-B582-48C58BC2DF09}" type="presOf" srcId="{6BC8E219-40C7-4AFA-A47A-38813EA68E85}" destId="{8290DAE0-B470-4365-92DA-0E76533F4E8E}" srcOrd="0" destOrd="0" presId="urn:microsoft.com/office/officeart/2005/8/layout/hList6"/>
    <dgm:cxn modelId="{84A987E9-948C-4417-A901-68A324194B7C}" srcId="{B0CFD17D-6890-4790-A37A-A824B32FC9D8}" destId="{5ABA7347-D1E1-4F7D-B232-D42B5F91F3A1}" srcOrd="1" destOrd="0" parTransId="{F128BB4A-6D06-46A1-AE1A-36CAED1B6FBA}" sibTransId="{859FC5D1-A0A8-4C9D-B212-DB046DDDA29C}"/>
    <dgm:cxn modelId="{6018CDE1-5246-4652-92AA-337BC9630F86}" type="presOf" srcId="{B0CFD17D-6890-4790-A37A-A824B32FC9D8}" destId="{8CC83CF7-66FE-446E-9A43-0976E85D6900}" srcOrd="0" destOrd="0" presId="urn:microsoft.com/office/officeart/2005/8/layout/hList6"/>
    <dgm:cxn modelId="{1E6F666F-C169-4774-95E9-9BCF5CCCC5EB}" type="presParOf" srcId="{8CC83CF7-66FE-446E-9A43-0976E85D6900}" destId="{8290DAE0-B470-4365-92DA-0E76533F4E8E}" srcOrd="0" destOrd="0" presId="urn:microsoft.com/office/officeart/2005/8/layout/hList6"/>
    <dgm:cxn modelId="{989123C2-D041-4CD0-A50A-33E297D81796}" type="presParOf" srcId="{8CC83CF7-66FE-446E-9A43-0976E85D6900}" destId="{0B07DEF8-D43A-44B1-83BE-B216038D030E}" srcOrd="1" destOrd="0" presId="urn:microsoft.com/office/officeart/2005/8/layout/hList6"/>
    <dgm:cxn modelId="{FA3050E0-BDFA-4869-9D23-A3C305B62FB5}" type="presParOf" srcId="{8CC83CF7-66FE-446E-9A43-0976E85D6900}" destId="{3C8DFA77-E0B2-45BE-8143-AB82F3A37D45}" srcOrd="2" destOrd="0" presId="urn:microsoft.com/office/officeart/2005/8/layout/hList6"/>
    <dgm:cxn modelId="{AD66CD6C-E665-4F81-9F82-5F1232D2A011}" type="presParOf" srcId="{8CC83CF7-66FE-446E-9A43-0976E85D6900}" destId="{A46CB709-8287-42BF-8A8C-15DBCD4D1671}" srcOrd="3" destOrd="0" presId="urn:microsoft.com/office/officeart/2005/8/layout/hList6"/>
    <dgm:cxn modelId="{2D3C15A2-2875-42E9-A4FA-369CAD92799B}" type="presParOf" srcId="{8CC83CF7-66FE-446E-9A43-0976E85D6900}" destId="{94D1DE79-1719-41C2-AE9D-F18406C0D89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61626E-45BF-422E-86D1-6A3D4CB127A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F42B444-783D-4B92-9DA0-699360545A84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ภายในเดือนสิงหาคม  2559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065334C-7943-4405-AAF5-0AF5E8280BAD}" type="parTrans" cxnId="{E65DA7FD-1779-4200-99E3-CB65B4E672D9}">
      <dgm:prSet/>
      <dgm:spPr/>
      <dgm:t>
        <a:bodyPr/>
        <a:lstStyle/>
        <a:p>
          <a:endParaRPr lang="th-TH"/>
        </a:p>
      </dgm:t>
    </dgm:pt>
    <dgm:pt modelId="{C54AC6C1-D66F-4658-A5B8-205DE191C0AB}" type="sibTrans" cxnId="{E65DA7FD-1779-4200-99E3-CB65B4E672D9}">
      <dgm:prSet/>
      <dgm:spPr/>
      <dgm:t>
        <a:bodyPr/>
        <a:lstStyle/>
        <a:p>
          <a:endParaRPr lang="th-TH"/>
        </a:p>
      </dgm:t>
    </dgm:pt>
    <dgm:pt modelId="{929FBBD1-687E-4779-BBC1-CEA52E0C6E0F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เฉพาะหน่วยงานที่มีคะแนนตั้งแต่ 90 ขึ้นไป</a:t>
          </a:r>
        </a:p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11 – 29  ก.ค.  2559   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204998D-2F46-4295-AF40-48CB174E9565}" type="parTrans" cxnId="{E1943114-8C21-4210-BAF1-E70D654C878C}">
      <dgm:prSet/>
      <dgm:spPr/>
      <dgm:t>
        <a:bodyPr/>
        <a:lstStyle/>
        <a:p>
          <a:endParaRPr lang="th-TH"/>
        </a:p>
      </dgm:t>
    </dgm:pt>
    <dgm:pt modelId="{890B3C71-78F9-4DB9-BAA2-8D887EB522F8}" type="sibTrans" cxnId="{E1943114-8C21-4210-BAF1-E70D654C878C}">
      <dgm:prSet/>
      <dgm:spPr/>
      <dgm:t>
        <a:bodyPr/>
        <a:lstStyle/>
        <a:p>
          <a:endParaRPr lang="th-TH"/>
        </a:p>
      </dgm:t>
    </dgm:pt>
    <dgm:pt modelId="{43B7C48B-45A1-470E-A6A8-64B918A73726}">
      <dgm:prSet phldrT="[Text]" custT="1"/>
      <dgm:spPr/>
      <dgm:t>
        <a:bodyPr/>
        <a:lstStyle/>
        <a:p>
          <a:r>
            <a:rPr lang="th-TH" sz="2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9 พ.ค. -  17 มิ.ย. 2559</a:t>
          </a:r>
          <a:endParaRPr lang="th-TH" sz="2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97C5211-4093-4CDD-91A8-751DA5F0C0E2}" type="parTrans" cxnId="{B5C9C26A-8B11-4AD2-BF7E-010033BB27E6}">
      <dgm:prSet/>
      <dgm:spPr/>
      <dgm:t>
        <a:bodyPr/>
        <a:lstStyle/>
        <a:p>
          <a:endParaRPr lang="th-TH"/>
        </a:p>
      </dgm:t>
    </dgm:pt>
    <dgm:pt modelId="{86248DFB-8AEF-4548-87F7-586285EC2445}" type="sibTrans" cxnId="{B5C9C26A-8B11-4AD2-BF7E-010033BB27E6}">
      <dgm:prSet/>
      <dgm:spPr/>
      <dgm:t>
        <a:bodyPr/>
        <a:lstStyle/>
        <a:p>
          <a:endParaRPr lang="th-TH"/>
        </a:p>
      </dgm:t>
    </dgm:pt>
    <dgm:pt modelId="{F3981CDB-CECD-4610-A10F-C69A79E5DD38}">
      <dgm:prSet phldrT="[Text]" custT="1"/>
      <dgm:spPr/>
      <dgm:t>
        <a:bodyPr/>
        <a:lstStyle/>
        <a:p>
          <a:r>
            <a:rPr lang="th-TH" sz="2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1 - 30 เม.ย.  2559</a:t>
          </a:r>
          <a:endParaRPr lang="th-TH" sz="2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F6613F-2252-46AB-AB0C-6CD25DB6305C}" type="parTrans" cxnId="{06DE04F8-6376-4B46-AF40-579B0FDF1BAD}">
      <dgm:prSet/>
      <dgm:spPr/>
      <dgm:t>
        <a:bodyPr/>
        <a:lstStyle/>
        <a:p>
          <a:endParaRPr lang="th-TH"/>
        </a:p>
      </dgm:t>
    </dgm:pt>
    <dgm:pt modelId="{28CE9C7F-0AB1-4597-97AC-6BB9CDAF7A45}" type="sibTrans" cxnId="{06DE04F8-6376-4B46-AF40-579B0FDF1BAD}">
      <dgm:prSet/>
      <dgm:spPr/>
      <dgm:t>
        <a:bodyPr/>
        <a:lstStyle/>
        <a:p>
          <a:endParaRPr lang="th-TH"/>
        </a:p>
      </dgm:t>
    </dgm:pt>
    <dgm:pt modelId="{801DFDC3-2D34-4E0F-B487-85C0CCC0D1A4}" type="pres">
      <dgm:prSet presAssocID="{8D61626E-45BF-422E-86D1-6A3D4CB127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2A69CC7B-495A-4E7B-828D-B63AC4B0A9C3}" type="pres">
      <dgm:prSet presAssocID="{8D61626E-45BF-422E-86D1-6A3D4CB127AE}" presName="Name1" presStyleCnt="0"/>
      <dgm:spPr/>
    </dgm:pt>
    <dgm:pt modelId="{7252454E-D829-4FFB-BE88-C0E61F7ADDE2}" type="pres">
      <dgm:prSet presAssocID="{8D61626E-45BF-422E-86D1-6A3D4CB127AE}" presName="cycle" presStyleCnt="0"/>
      <dgm:spPr/>
    </dgm:pt>
    <dgm:pt modelId="{042069DC-F406-4DEE-8857-49B332E984E9}" type="pres">
      <dgm:prSet presAssocID="{8D61626E-45BF-422E-86D1-6A3D4CB127AE}" presName="srcNode" presStyleLbl="node1" presStyleIdx="0" presStyleCnt="4"/>
      <dgm:spPr/>
    </dgm:pt>
    <dgm:pt modelId="{B8CFC574-2050-49F2-B6FD-E5D9E32AAA54}" type="pres">
      <dgm:prSet presAssocID="{8D61626E-45BF-422E-86D1-6A3D4CB127AE}" presName="conn" presStyleLbl="parChTrans1D2" presStyleIdx="0" presStyleCnt="1"/>
      <dgm:spPr/>
      <dgm:t>
        <a:bodyPr/>
        <a:lstStyle/>
        <a:p>
          <a:endParaRPr lang="th-TH"/>
        </a:p>
      </dgm:t>
    </dgm:pt>
    <dgm:pt modelId="{53B3CF87-E897-4600-A560-36787E46C419}" type="pres">
      <dgm:prSet presAssocID="{8D61626E-45BF-422E-86D1-6A3D4CB127AE}" presName="extraNode" presStyleLbl="node1" presStyleIdx="0" presStyleCnt="4"/>
      <dgm:spPr/>
    </dgm:pt>
    <dgm:pt modelId="{443C02C8-5B96-48E0-A713-6BD05E8808A0}" type="pres">
      <dgm:prSet presAssocID="{8D61626E-45BF-422E-86D1-6A3D4CB127AE}" presName="dstNode" presStyleLbl="node1" presStyleIdx="0" presStyleCnt="4"/>
      <dgm:spPr/>
    </dgm:pt>
    <dgm:pt modelId="{B64F9544-E1F9-46E3-A2E0-D479B8F9B11A}" type="pres">
      <dgm:prSet presAssocID="{FF42B444-783D-4B92-9DA0-699360545A84}" presName="text_1" presStyleLbl="node1" presStyleIdx="0" presStyleCnt="4" custScaleX="54330" custLinFactNeighborX="-13500" custLinFactNeighborY="288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B630BA-F423-44D2-BA78-745D00F70EAC}" type="pres">
      <dgm:prSet presAssocID="{FF42B444-783D-4B92-9DA0-699360545A84}" presName="accent_1" presStyleCnt="0"/>
      <dgm:spPr/>
    </dgm:pt>
    <dgm:pt modelId="{20166B7B-19D7-4597-AADA-FC4159551099}" type="pres">
      <dgm:prSet presAssocID="{FF42B444-783D-4B92-9DA0-699360545A84}" presName="accentRepeatNode" presStyleLbl="solidFgAcc1" presStyleIdx="0" presStyleCnt="4" custScaleX="215866" custScaleY="113187" custLinFactNeighborY="20640"/>
      <dgm:spPr/>
    </dgm:pt>
    <dgm:pt modelId="{BA9BAFC4-85E1-414A-B4D9-CD0C260A1304}" type="pres">
      <dgm:prSet presAssocID="{929FBBD1-687E-4779-BBC1-CEA52E0C6E0F}" presName="text_2" presStyleLbl="node1" presStyleIdx="1" presStyleCnt="4" custScaleX="81483" custScaleY="118267" custLinFactNeighborY="240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B21C7D-607F-49A3-B65A-45162DB9F125}" type="pres">
      <dgm:prSet presAssocID="{929FBBD1-687E-4779-BBC1-CEA52E0C6E0F}" presName="accent_2" presStyleCnt="0"/>
      <dgm:spPr/>
    </dgm:pt>
    <dgm:pt modelId="{3C711FDC-6811-4157-B969-74364652CD16}" type="pres">
      <dgm:prSet presAssocID="{929FBBD1-687E-4779-BBC1-CEA52E0C6E0F}" presName="accentRepeatNode" presStyleLbl="solidFgAcc1" presStyleIdx="1" presStyleCnt="4" custScaleX="234078" custLinFactNeighborY="17888"/>
      <dgm:spPr/>
    </dgm:pt>
    <dgm:pt modelId="{30AB23B9-98F9-4B5D-90EA-9ECB6627E609}" type="pres">
      <dgm:prSet presAssocID="{43B7C48B-45A1-470E-A6A8-64B918A73726}" presName="text_3" presStyleLbl="node1" presStyleIdx="2" presStyleCnt="4" custScaleX="56598" custLinFactNeighborX="-8784" custLinFactNeighborY="172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4C2F48-AE8B-46F0-A239-265F16A8514E}" type="pres">
      <dgm:prSet presAssocID="{43B7C48B-45A1-470E-A6A8-64B918A73726}" presName="accent_3" presStyleCnt="0"/>
      <dgm:spPr/>
    </dgm:pt>
    <dgm:pt modelId="{5084192A-9B43-4CFB-A78A-BDDC6FE38C2A}" type="pres">
      <dgm:prSet presAssocID="{43B7C48B-45A1-470E-A6A8-64B918A73726}" presName="accentRepeatNode" presStyleLbl="solidFgAcc1" presStyleIdx="2" presStyleCnt="4" custScaleX="233773" custLinFactNeighborY="13760"/>
      <dgm:spPr/>
    </dgm:pt>
    <dgm:pt modelId="{9D86FEE8-96F6-4521-95CB-F5579579A06D}" type="pres">
      <dgm:prSet presAssocID="{F3981CDB-CECD-4610-A10F-C69A79E5DD38}" presName="text_4" presStyleLbl="node1" presStyleIdx="3" presStyleCnt="4" custScaleX="45356" custLinFactNeighborX="-13033" custLinFactNeighborY="513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78C987-D161-420C-A2D1-702152878822}" type="pres">
      <dgm:prSet presAssocID="{F3981CDB-CECD-4610-A10F-C69A79E5DD38}" presName="accent_4" presStyleCnt="0"/>
      <dgm:spPr/>
    </dgm:pt>
    <dgm:pt modelId="{1BC27129-EF70-4E5E-843F-28ED8D778C9A}" type="pres">
      <dgm:prSet presAssocID="{F3981CDB-CECD-4610-A10F-C69A79E5DD38}" presName="accentRepeatNode" presStyleLbl="solidFgAcc1" presStyleIdx="3" presStyleCnt="4" custScaleX="239816" custScaleY="105269" custLinFactNeighborY="5504"/>
      <dgm:spPr/>
    </dgm:pt>
  </dgm:ptLst>
  <dgm:cxnLst>
    <dgm:cxn modelId="{E1943114-8C21-4210-BAF1-E70D654C878C}" srcId="{8D61626E-45BF-422E-86D1-6A3D4CB127AE}" destId="{929FBBD1-687E-4779-BBC1-CEA52E0C6E0F}" srcOrd="1" destOrd="0" parTransId="{0204998D-2F46-4295-AF40-48CB174E9565}" sibTransId="{890B3C71-78F9-4DB9-BAA2-8D887EB522F8}"/>
    <dgm:cxn modelId="{06DE04F8-6376-4B46-AF40-579B0FDF1BAD}" srcId="{8D61626E-45BF-422E-86D1-6A3D4CB127AE}" destId="{F3981CDB-CECD-4610-A10F-C69A79E5DD38}" srcOrd="3" destOrd="0" parTransId="{56F6613F-2252-46AB-AB0C-6CD25DB6305C}" sibTransId="{28CE9C7F-0AB1-4597-97AC-6BB9CDAF7A45}"/>
    <dgm:cxn modelId="{32477F7C-8E85-45EC-90CE-8E2DDA337FA6}" type="presOf" srcId="{43B7C48B-45A1-470E-A6A8-64B918A73726}" destId="{30AB23B9-98F9-4B5D-90EA-9ECB6627E609}" srcOrd="0" destOrd="0" presId="urn:microsoft.com/office/officeart/2008/layout/VerticalCurvedList"/>
    <dgm:cxn modelId="{E3FC7B7B-9F61-41EB-BB31-8580C12AC10F}" type="presOf" srcId="{FF42B444-783D-4B92-9DA0-699360545A84}" destId="{B64F9544-E1F9-46E3-A2E0-D479B8F9B11A}" srcOrd="0" destOrd="0" presId="urn:microsoft.com/office/officeart/2008/layout/VerticalCurvedList"/>
    <dgm:cxn modelId="{4BBE18D1-FC4A-4392-9C0B-8631F01B8510}" type="presOf" srcId="{C54AC6C1-D66F-4658-A5B8-205DE191C0AB}" destId="{B8CFC574-2050-49F2-B6FD-E5D9E32AAA54}" srcOrd="0" destOrd="0" presId="urn:microsoft.com/office/officeart/2008/layout/VerticalCurvedList"/>
    <dgm:cxn modelId="{B5C9C26A-8B11-4AD2-BF7E-010033BB27E6}" srcId="{8D61626E-45BF-422E-86D1-6A3D4CB127AE}" destId="{43B7C48B-45A1-470E-A6A8-64B918A73726}" srcOrd="2" destOrd="0" parTransId="{A97C5211-4093-4CDD-91A8-751DA5F0C0E2}" sibTransId="{86248DFB-8AEF-4548-87F7-586285EC2445}"/>
    <dgm:cxn modelId="{DDAACEBF-6634-4004-834C-A2503B7F39BC}" type="presOf" srcId="{929FBBD1-687E-4779-BBC1-CEA52E0C6E0F}" destId="{BA9BAFC4-85E1-414A-B4D9-CD0C260A1304}" srcOrd="0" destOrd="0" presId="urn:microsoft.com/office/officeart/2008/layout/VerticalCurvedList"/>
    <dgm:cxn modelId="{C83FB1BF-1C53-4347-B8E2-0CD591B58C4B}" type="presOf" srcId="{F3981CDB-CECD-4610-A10F-C69A79E5DD38}" destId="{9D86FEE8-96F6-4521-95CB-F5579579A06D}" srcOrd="0" destOrd="0" presId="urn:microsoft.com/office/officeart/2008/layout/VerticalCurvedList"/>
    <dgm:cxn modelId="{2BA20228-47D0-4171-B04D-85D661FB2F1F}" type="presOf" srcId="{8D61626E-45BF-422E-86D1-6A3D4CB127AE}" destId="{801DFDC3-2D34-4E0F-B487-85C0CCC0D1A4}" srcOrd="0" destOrd="0" presId="urn:microsoft.com/office/officeart/2008/layout/VerticalCurvedList"/>
    <dgm:cxn modelId="{E65DA7FD-1779-4200-99E3-CB65B4E672D9}" srcId="{8D61626E-45BF-422E-86D1-6A3D4CB127AE}" destId="{FF42B444-783D-4B92-9DA0-699360545A84}" srcOrd="0" destOrd="0" parTransId="{6065334C-7943-4405-AAF5-0AF5E8280BAD}" sibTransId="{C54AC6C1-D66F-4658-A5B8-205DE191C0AB}"/>
    <dgm:cxn modelId="{6DA5F547-22BC-4891-95E1-050104818AD1}" type="presParOf" srcId="{801DFDC3-2D34-4E0F-B487-85C0CCC0D1A4}" destId="{2A69CC7B-495A-4E7B-828D-B63AC4B0A9C3}" srcOrd="0" destOrd="0" presId="urn:microsoft.com/office/officeart/2008/layout/VerticalCurvedList"/>
    <dgm:cxn modelId="{C329D6B0-739F-43CC-89E2-09D91E4AAAF4}" type="presParOf" srcId="{2A69CC7B-495A-4E7B-828D-B63AC4B0A9C3}" destId="{7252454E-D829-4FFB-BE88-C0E61F7ADDE2}" srcOrd="0" destOrd="0" presId="urn:microsoft.com/office/officeart/2008/layout/VerticalCurvedList"/>
    <dgm:cxn modelId="{266EC9C8-5315-4A10-9605-B2757F4A1942}" type="presParOf" srcId="{7252454E-D829-4FFB-BE88-C0E61F7ADDE2}" destId="{042069DC-F406-4DEE-8857-49B332E984E9}" srcOrd="0" destOrd="0" presId="urn:microsoft.com/office/officeart/2008/layout/VerticalCurvedList"/>
    <dgm:cxn modelId="{9311E80F-FDB1-41E0-8D5D-F2ED00D39ABC}" type="presParOf" srcId="{7252454E-D829-4FFB-BE88-C0E61F7ADDE2}" destId="{B8CFC574-2050-49F2-B6FD-E5D9E32AAA54}" srcOrd="1" destOrd="0" presId="urn:microsoft.com/office/officeart/2008/layout/VerticalCurvedList"/>
    <dgm:cxn modelId="{1F45BE9B-387B-4B80-9054-3DE9F00DCCC4}" type="presParOf" srcId="{7252454E-D829-4FFB-BE88-C0E61F7ADDE2}" destId="{53B3CF87-E897-4600-A560-36787E46C419}" srcOrd="2" destOrd="0" presId="urn:microsoft.com/office/officeart/2008/layout/VerticalCurvedList"/>
    <dgm:cxn modelId="{872F7C0F-9A8F-4C7B-A5D7-EB27A25E5065}" type="presParOf" srcId="{7252454E-D829-4FFB-BE88-C0E61F7ADDE2}" destId="{443C02C8-5B96-48E0-A713-6BD05E8808A0}" srcOrd="3" destOrd="0" presId="urn:microsoft.com/office/officeart/2008/layout/VerticalCurvedList"/>
    <dgm:cxn modelId="{7DC1C660-F4C8-4C71-94FF-05E53E4E2853}" type="presParOf" srcId="{2A69CC7B-495A-4E7B-828D-B63AC4B0A9C3}" destId="{B64F9544-E1F9-46E3-A2E0-D479B8F9B11A}" srcOrd="1" destOrd="0" presId="urn:microsoft.com/office/officeart/2008/layout/VerticalCurvedList"/>
    <dgm:cxn modelId="{BCCA6A12-6A5E-410F-A8E5-19D1B1BCB5A6}" type="presParOf" srcId="{2A69CC7B-495A-4E7B-828D-B63AC4B0A9C3}" destId="{3CB630BA-F423-44D2-BA78-745D00F70EAC}" srcOrd="2" destOrd="0" presId="urn:microsoft.com/office/officeart/2008/layout/VerticalCurvedList"/>
    <dgm:cxn modelId="{AC532895-FA5D-4F94-AF8F-6FD6DEC68180}" type="presParOf" srcId="{3CB630BA-F423-44D2-BA78-745D00F70EAC}" destId="{20166B7B-19D7-4597-AADA-FC4159551099}" srcOrd="0" destOrd="0" presId="urn:microsoft.com/office/officeart/2008/layout/VerticalCurvedList"/>
    <dgm:cxn modelId="{B51957FF-D8FF-430B-8CEA-7447EAC7DAFB}" type="presParOf" srcId="{2A69CC7B-495A-4E7B-828D-B63AC4B0A9C3}" destId="{BA9BAFC4-85E1-414A-B4D9-CD0C260A1304}" srcOrd="3" destOrd="0" presId="urn:microsoft.com/office/officeart/2008/layout/VerticalCurvedList"/>
    <dgm:cxn modelId="{8D6413FC-2522-417B-AF64-95EB1D0A0EE2}" type="presParOf" srcId="{2A69CC7B-495A-4E7B-828D-B63AC4B0A9C3}" destId="{41B21C7D-607F-49A3-B65A-45162DB9F125}" srcOrd="4" destOrd="0" presId="urn:microsoft.com/office/officeart/2008/layout/VerticalCurvedList"/>
    <dgm:cxn modelId="{87DBF2B1-3B32-4EC9-8E3B-EFFAB5C36DE6}" type="presParOf" srcId="{41B21C7D-607F-49A3-B65A-45162DB9F125}" destId="{3C711FDC-6811-4157-B969-74364652CD16}" srcOrd="0" destOrd="0" presId="urn:microsoft.com/office/officeart/2008/layout/VerticalCurvedList"/>
    <dgm:cxn modelId="{ECDF93FF-416A-43D4-BF16-441C0AB8869B}" type="presParOf" srcId="{2A69CC7B-495A-4E7B-828D-B63AC4B0A9C3}" destId="{30AB23B9-98F9-4B5D-90EA-9ECB6627E609}" srcOrd="5" destOrd="0" presId="urn:microsoft.com/office/officeart/2008/layout/VerticalCurvedList"/>
    <dgm:cxn modelId="{44A18A28-D908-4425-A582-FAA1E37D6D12}" type="presParOf" srcId="{2A69CC7B-495A-4E7B-828D-B63AC4B0A9C3}" destId="{2C4C2F48-AE8B-46F0-A239-265F16A8514E}" srcOrd="6" destOrd="0" presId="urn:microsoft.com/office/officeart/2008/layout/VerticalCurvedList"/>
    <dgm:cxn modelId="{B6EFF065-214A-45BE-9DA5-19469D7BE36A}" type="presParOf" srcId="{2C4C2F48-AE8B-46F0-A239-265F16A8514E}" destId="{5084192A-9B43-4CFB-A78A-BDDC6FE38C2A}" srcOrd="0" destOrd="0" presId="urn:microsoft.com/office/officeart/2008/layout/VerticalCurvedList"/>
    <dgm:cxn modelId="{C90505A3-2BF7-4115-9AAF-DA5B1BA3E57E}" type="presParOf" srcId="{2A69CC7B-495A-4E7B-828D-B63AC4B0A9C3}" destId="{9D86FEE8-96F6-4521-95CB-F5579579A06D}" srcOrd="7" destOrd="0" presId="urn:microsoft.com/office/officeart/2008/layout/VerticalCurvedList"/>
    <dgm:cxn modelId="{89F77EEB-2288-4BA7-8F22-7BC46321AEC8}" type="presParOf" srcId="{2A69CC7B-495A-4E7B-828D-B63AC4B0A9C3}" destId="{BD78C987-D161-420C-A2D1-702152878822}" srcOrd="8" destOrd="0" presId="urn:microsoft.com/office/officeart/2008/layout/VerticalCurvedList"/>
    <dgm:cxn modelId="{4D3A3658-ACC1-4308-8588-619ED3C15254}" type="presParOf" srcId="{BD78C987-D161-420C-A2D1-702152878822}" destId="{1BC27129-EF70-4E5E-843F-28ED8D778C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1DBC6-AA4F-4C88-9099-62481E3B20E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99F4EE8-0D64-4544-BBA5-331CE0C93AED}">
      <dgm:prSet phldrT="[Text]" custT="1"/>
      <dgm:spPr>
        <a:solidFill>
          <a:srgbClr val="CCFFCC"/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B48989-BA76-4D78-BD34-F0F62BC849C1}" type="parTrans" cxnId="{97E87494-B95C-4986-B143-7D48DC7689EF}">
      <dgm:prSet/>
      <dgm:spPr/>
      <dgm:t>
        <a:bodyPr/>
        <a:lstStyle/>
        <a:p>
          <a:endParaRPr lang="th-TH"/>
        </a:p>
      </dgm:t>
    </dgm:pt>
    <dgm:pt modelId="{176F743A-AC81-4F6F-9B41-964E4CE9D60F}" type="sibTrans" cxnId="{97E87494-B95C-4986-B143-7D48DC7689EF}">
      <dgm:prSet/>
      <dgm:spPr/>
      <dgm:t>
        <a:bodyPr/>
        <a:lstStyle/>
        <a:p>
          <a:endParaRPr lang="th-TH"/>
        </a:p>
      </dgm:t>
    </dgm:pt>
    <dgm:pt modelId="{672C7728-60EC-4AE4-89C4-D6980F7A5FBD}">
      <dgm:prSet phldrT="[Text]" custT="1"/>
      <dgm:spPr/>
      <dgm:t>
        <a:bodyPr/>
        <a:lstStyle/>
        <a:p>
          <a:r>
            <a:rPr lang="th-TH" sz="2200" dirty="0" smtClean="0"/>
            <a:t> </a:t>
          </a: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ความสามารถของหน่วยงานภาครัฐ (</a:t>
          </a:r>
          <a:r>
            <a: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20</a:t>
          </a: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3E85DEA-ECEE-4D8C-ADCD-2CB7D3EC8F70}" type="parTrans" cxnId="{D2F6B17A-CBBA-4068-9228-8AD33E2F42F7}">
      <dgm:prSet/>
      <dgm:spPr/>
      <dgm:t>
        <a:bodyPr/>
        <a:lstStyle/>
        <a:p>
          <a:endParaRPr lang="th-TH"/>
        </a:p>
      </dgm:t>
    </dgm:pt>
    <dgm:pt modelId="{0741CDBB-4ACD-4C07-A304-1C7FA9CE92D3}" type="sibTrans" cxnId="{D2F6B17A-CBBA-4068-9228-8AD33E2F42F7}">
      <dgm:prSet/>
      <dgm:spPr/>
      <dgm:t>
        <a:bodyPr/>
        <a:lstStyle/>
        <a:p>
          <a:endParaRPr lang="th-TH"/>
        </a:p>
      </dgm:t>
    </dgm:pt>
    <dgm:pt modelId="{40AC3B0C-79E9-458B-8BEE-7131D8E2697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กำหนดนโยบาย/ทิศทางการมีส่วนร่วมของประชาชนในการบริหารราชการ (</a:t>
          </a:r>
          <a:r>
            <a: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192F0D-97E1-4341-9B40-18EB2258E2B7}" type="parTrans" cxnId="{133A4D25-19DF-4AE9-AA84-F3DE65459E66}">
      <dgm:prSet/>
      <dgm:spPr/>
      <dgm:t>
        <a:bodyPr/>
        <a:lstStyle/>
        <a:p>
          <a:endParaRPr lang="th-TH"/>
        </a:p>
      </dgm:t>
    </dgm:pt>
    <dgm:pt modelId="{F3ADF433-AD00-48AB-A9BE-FB77E92D9D32}" type="sibTrans" cxnId="{133A4D25-19DF-4AE9-AA84-F3DE65459E66}">
      <dgm:prSet/>
      <dgm:spPr/>
      <dgm:t>
        <a:bodyPr/>
        <a:lstStyle/>
        <a:p>
          <a:endParaRPr lang="th-TH"/>
        </a:p>
      </dgm:t>
    </dgm:pt>
    <dgm:pt modelId="{15FAD3E7-8990-4479-A010-2297A52A4186}">
      <dgm:prSet phldrT="[Text]" custT="1"/>
      <dgm:spPr>
        <a:solidFill>
          <a:srgbClr val="66FF99"/>
        </a:solidFill>
        <a:ln>
          <a:solidFill>
            <a:srgbClr val="7811CD"/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F949BE-FF55-4856-9F19-704065D53CB8}" type="parTrans" cxnId="{0625F55A-D48F-428E-82C3-2A8E5E5F9C62}">
      <dgm:prSet/>
      <dgm:spPr/>
      <dgm:t>
        <a:bodyPr/>
        <a:lstStyle/>
        <a:p>
          <a:endParaRPr lang="th-TH"/>
        </a:p>
      </dgm:t>
    </dgm:pt>
    <dgm:pt modelId="{F02F0A59-E142-4F27-99B1-A43E1F43BB27}" type="sibTrans" cxnId="{0625F55A-D48F-428E-82C3-2A8E5E5F9C62}">
      <dgm:prSet/>
      <dgm:spPr/>
      <dgm:t>
        <a:bodyPr/>
        <a:lstStyle/>
        <a:p>
          <a:endParaRPr lang="th-TH"/>
        </a:p>
      </dgm:t>
    </dgm:pt>
    <dgm:pt modelId="{80696CA0-E4AD-45AE-AD4E-2A672A00BE7C}">
      <dgm:prSet phldrT="[Text]" custT="1"/>
      <dgm:spPr/>
      <dgm:t>
        <a:bodyPr/>
        <a:lstStyle/>
        <a:p>
          <a:r>
            <a:rPr lang="th-TH" sz="2700" dirty="0" smtClean="0"/>
            <a:t> </a:t>
          </a:r>
          <a:r>
            <a:rPr lang="th-TH" sz="2600" b="1" spc="-50" baseline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ความสำเร็จของการมีส่วนร่วมในการบริหารราชการอย่างเป็นรูปธรรม (</a:t>
          </a:r>
          <a:r>
            <a:rPr lang="en-US" sz="2600" b="1" spc="-50" baseline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80</a:t>
          </a:r>
          <a:r>
            <a:rPr lang="th-TH" sz="2600" b="1" spc="-50" baseline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600" b="1" spc="-50" baseline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7481EB-A639-463F-A602-0F070230EF05}" type="parTrans" cxnId="{7317113B-C023-44C8-A1C0-54740401D881}">
      <dgm:prSet/>
      <dgm:spPr/>
      <dgm:t>
        <a:bodyPr/>
        <a:lstStyle/>
        <a:p>
          <a:endParaRPr lang="th-TH"/>
        </a:p>
      </dgm:t>
    </dgm:pt>
    <dgm:pt modelId="{04561CAC-355F-4AD6-BE24-82481410F954}" type="sibTrans" cxnId="{7317113B-C023-44C8-A1C0-54740401D881}">
      <dgm:prSet/>
      <dgm:spPr/>
      <dgm:t>
        <a:bodyPr/>
        <a:lstStyle/>
        <a:p>
          <a:endParaRPr lang="th-TH"/>
        </a:p>
      </dgm:t>
    </dgm:pt>
    <dgm:pt modelId="{DEF70073-A260-42B9-8924-B5484B415727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การเปิดให้ประชาชนเข้ามามีส่วนร่วมในการสร้างความโปร่งใสในการบริหารราชการ (</a:t>
          </a:r>
          <a:r>
            <a: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</a:t>
          </a: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33D3AF-8DDB-451A-90A1-271C5CB3AF8C}" type="parTrans" cxnId="{E27C8648-463B-418F-BA37-E251085BF605}">
      <dgm:prSet/>
      <dgm:spPr/>
      <dgm:t>
        <a:bodyPr/>
        <a:lstStyle/>
        <a:p>
          <a:endParaRPr lang="th-TH"/>
        </a:p>
      </dgm:t>
    </dgm:pt>
    <dgm:pt modelId="{A7075ADF-163C-41C0-989C-6AD40918E4B3}" type="sibTrans" cxnId="{E27C8648-463B-418F-BA37-E251085BF605}">
      <dgm:prSet/>
      <dgm:spPr/>
      <dgm:t>
        <a:bodyPr/>
        <a:lstStyle/>
        <a:p>
          <a:endParaRPr lang="th-TH"/>
        </a:p>
      </dgm:t>
    </dgm:pt>
    <dgm:pt modelId="{4EE1852C-4C61-464A-9D1F-AF69ED254C9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การสร้างระบบ/วิธีการปฏิบัติงานเพื่อส่งเสริมวัฒนธรรมและค่านิยมของหน่วยงาน (</a:t>
          </a:r>
          <a:r>
            <a: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A63F54-3F31-453C-9973-9913AC343731}" type="parTrans" cxnId="{F13D71B9-7AC9-453B-AB47-7EC4514282E7}">
      <dgm:prSet/>
      <dgm:spPr/>
      <dgm:t>
        <a:bodyPr/>
        <a:lstStyle/>
        <a:p>
          <a:endParaRPr lang="th-TH"/>
        </a:p>
      </dgm:t>
    </dgm:pt>
    <dgm:pt modelId="{386B7E18-3C8C-4231-AEFA-0750A441897B}" type="sibTrans" cxnId="{F13D71B9-7AC9-453B-AB47-7EC4514282E7}">
      <dgm:prSet/>
      <dgm:spPr/>
      <dgm:t>
        <a:bodyPr/>
        <a:lstStyle/>
        <a:p>
          <a:endParaRPr lang="th-TH"/>
        </a:p>
      </dgm:t>
    </dgm:pt>
    <dgm:pt modelId="{E7894F8C-7AC7-4286-BE4D-AF6532BC53B0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B9D765-7EB6-4746-92A8-EC4D9362087F}" type="parTrans" cxnId="{69962413-8CE9-4570-8257-0346FF3276BE}">
      <dgm:prSet/>
      <dgm:spPr/>
      <dgm:t>
        <a:bodyPr/>
        <a:lstStyle/>
        <a:p>
          <a:endParaRPr lang="th-TH"/>
        </a:p>
      </dgm:t>
    </dgm:pt>
    <dgm:pt modelId="{782B52FF-4BD0-4E9D-9868-67952D993BD5}" type="sibTrans" cxnId="{69962413-8CE9-4570-8257-0346FF3276BE}">
      <dgm:prSet/>
      <dgm:spPr/>
      <dgm:t>
        <a:bodyPr/>
        <a:lstStyle/>
        <a:p>
          <a:endParaRPr lang="th-TH"/>
        </a:p>
      </dgm:t>
    </dgm:pt>
    <dgm:pt modelId="{AA6248A2-1FB8-48EA-B3C8-B8725AC84AC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การมีกลไกหรือหน่วยงานรองรับ (</a:t>
          </a:r>
          <a:r>
            <a: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CCF9A2-03A4-4C30-A794-CAD067F8D31C}" type="parTrans" cxnId="{3ECB886A-4E88-40F3-83C8-2A63A0C7497F}">
      <dgm:prSet/>
      <dgm:spPr/>
      <dgm:t>
        <a:bodyPr/>
        <a:lstStyle/>
        <a:p>
          <a:endParaRPr lang="th-TH"/>
        </a:p>
      </dgm:t>
    </dgm:pt>
    <dgm:pt modelId="{123FC42E-2737-4D45-97D6-CCD618D56C2D}" type="sibTrans" cxnId="{3ECB886A-4E88-40F3-83C8-2A63A0C7497F}">
      <dgm:prSet/>
      <dgm:spPr/>
      <dgm:t>
        <a:bodyPr/>
        <a:lstStyle/>
        <a:p>
          <a:endParaRPr lang="th-TH"/>
        </a:p>
      </dgm:t>
    </dgm:pt>
    <dgm:pt modelId="{C8BA8E96-B2EC-4225-8897-E5B31290B9C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การสนับสนุนการทำงานของภาคประชาชน/ประชาสังคม/ภาคเอกชน (</a:t>
          </a:r>
          <a:r>
            <a: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</a:t>
          </a: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0056941-8584-49D9-A463-002CD654F7B2}" type="parTrans" cxnId="{C85DE3E8-2CAE-4061-B71E-328D11F92BEC}">
      <dgm:prSet/>
      <dgm:spPr/>
      <dgm:t>
        <a:bodyPr/>
        <a:lstStyle/>
        <a:p>
          <a:endParaRPr lang="th-TH"/>
        </a:p>
      </dgm:t>
    </dgm:pt>
    <dgm:pt modelId="{F24E0AF0-9EC5-4A4F-BE81-48C313A9FD33}" type="sibTrans" cxnId="{C85DE3E8-2CAE-4061-B71E-328D11F92BEC}">
      <dgm:prSet/>
      <dgm:spPr/>
      <dgm:t>
        <a:bodyPr/>
        <a:lstStyle/>
        <a:p>
          <a:endParaRPr lang="th-TH"/>
        </a:p>
      </dgm:t>
    </dgm:pt>
    <dgm:pt modelId="{B7244B31-D8ED-4559-AF3E-74008E32BC1B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แผนหรือแนวทางในการส่งเสริมการบริหารราชการแบบมีส่วนร่วม (</a:t>
          </a:r>
          <a:r>
            <a: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BA7A38-4949-43FF-9C99-8792EA7D0E15}" type="parTrans" cxnId="{23A4238F-A821-44D5-AF8B-6427CBDF5F58}">
      <dgm:prSet/>
      <dgm:spPr/>
      <dgm:t>
        <a:bodyPr/>
        <a:lstStyle/>
        <a:p>
          <a:endParaRPr lang="th-TH"/>
        </a:p>
      </dgm:t>
    </dgm:pt>
    <dgm:pt modelId="{F3DF8794-DAE6-41BD-A627-3C1FE02BDBE4}" type="sibTrans" cxnId="{23A4238F-A821-44D5-AF8B-6427CBDF5F58}">
      <dgm:prSet/>
      <dgm:spPr/>
      <dgm:t>
        <a:bodyPr/>
        <a:lstStyle/>
        <a:p>
          <a:endParaRPr lang="th-TH"/>
        </a:p>
      </dgm:t>
    </dgm:pt>
    <dgm:pt modelId="{4206EE0A-A0FD-4A5C-A546-E76D59905B77}">
      <dgm:prSet phldrT="[Text]" custT="1"/>
      <dgm:spPr/>
      <dgm:t>
        <a:bodyPr/>
        <a:lstStyle/>
        <a:p>
          <a:r>
            <a:rPr lang="th-TH" sz="22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การประเมินผลการดำเนินโครงการเพื่อส่งเสริมการทำงานร่วมกับภาคส่วนอื่นแบบหุ้นส่วนความร่วมมือ (</a:t>
          </a:r>
          <a:r>
            <a:rPr lang="en-US" sz="22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</a:t>
          </a:r>
          <a:r>
            <a:rPr lang="th-TH" sz="22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2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53A475-08EC-480B-9120-B62C0D59E2BF}" type="parTrans" cxnId="{52D96FA0-EB74-4A2B-A881-734CDB1A4CCD}">
      <dgm:prSet/>
      <dgm:spPr/>
      <dgm:t>
        <a:bodyPr/>
        <a:lstStyle/>
        <a:p>
          <a:endParaRPr lang="th-TH"/>
        </a:p>
      </dgm:t>
    </dgm:pt>
    <dgm:pt modelId="{85E1A9F2-AD7E-485F-9078-83BA02E3B4CD}" type="sibTrans" cxnId="{52D96FA0-EB74-4A2B-A881-734CDB1A4CCD}">
      <dgm:prSet/>
      <dgm:spPr/>
      <dgm:t>
        <a:bodyPr/>
        <a:lstStyle/>
        <a:p>
          <a:endParaRPr lang="th-TH"/>
        </a:p>
      </dgm:t>
    </dgm:pt>
    <dgm:pt modelId="{316E9B1B-EAB6-44C9-AAC4-4B3CD3645670}">
      <dgm:prSet phldrT="[Text]" custT="1"/>
      <dgm:spPr/>
      <dgm:t>
        <a:bodyPr/>
        <a:lstStyle/>
        <a:p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CB84710-7829-487E-BCBE-2638465CCF43}" type="parTrans" cxnId="{81D476AE-9E40-4099-B7D0-185C3F8ACD14}">
      <dgm:prSet/>
      <dgm:spPr/>
      <dgm:t>
        <a:bodyPr/>
        <a:lstStyle/>
        <a:p>
          <a:endParaRPr lang="th-TH"/>
        </a:p>
      </dgm:t>
    </dgm:pt>
    <dgm:pt modelId="{C3DCF408-D685-4602-B6B9-F6F9B5A7772E}" type="sibTrans" cxnId="{81D476AE-9E40-4099-B7D0-185C3F8ACD14}">
      <dgm:prSet/>
      <dgm:spPr/>
      <dgm:t>
        <a:bodyPr/>
        <a:lstStyle/>
        <a:p>
          <a:endParaRPr lang="th-TH"/>
        </a:p>
      </dgm:t>
    </dgm:pt>
    <dgm:pt modelId="{AFA96C5C-AAF1-422D-A636-FF60F4FEE270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ระดับความพึงพอใจของภาคประชาชนและภาคส่วนต่างๆที่เกี่ยวข้อง(</a:t>
          </a:r>
          <a:r>
            <a: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15</a:t>
          </a: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E34E3E-18F1-4F62-BD48-1DF5213FC83C}" type="parTrans" cxnId="{D6119908-62DB-464D-B714-27962C4B93CA}">
      <dgm:prSet/>
      <dgm:spPr/>
      <dgm:t>
        <a:bodyPr/>
        <a:lstStyle/>
        <a:p>
          <a:endParaRPr lang="th-TH"/>
        </a:p>
      </dgm:t>
    </dgm:pt>
    <dgm:pt modelId="{DFE044C0-957F-4911-B1AA-B913EFBEC777}" type="sibTrans" cxnId="{D6119908-62DB-464D-B714-27962C4B93CA}">
      <dgm:prSet/>
      <dgm:spPr/>
      <dgm:t>
        <a:bodyPr/>
        <a:lstStyle/>
        <a:p>
          <a:endParaRPr lang="th-TH"/>
        </a:p>
      </dgm:t>
    </dgm:pt>
    <dgm:pt modelId="{DD36DADC-9908-4DC3-BD37-81DAE9AA8D60}">
      <dgm:prSet phldrT="[Text]" custT="1"/>
      <dgm:spPr/>
      <dgm:t>
        <a:bodyPr/>
        <a:lstStyle/>
        <a:p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080331-C119-4862-B10A-207FED7753D7}" type="parTrans" cxnId="{3C30CB91-462C-4885-8E4D-188E796E8DC9}">
      <dgm:prSet/>
      <dgm:spPr/>
      <dgm:t>
        <a:bodyPr/>
        <a:lstStyle/>
        <a:p>
          <a:endParaRPr lang="th-TH"/>
        </a:p>
      </dgm:t>
    </dgm:pt>
    <dgm:pt modelId="{BDDC7159-E73F-42FD-AD97-F16D997B1719}" type="sibTrans" cxnId="{3C30CB91-462C-4885-8E4D-188E796E8DC9}">
      <dgm:prSet/>
      <dgm:spPr/>
      <dgm:t>
        <a:bodyPr/>
        <a:lstStyle/>
        <a:p>
          <a:endParaRPr lang="th-TH"/>
        </a:p>
      </dgm:t>
    </dgm:pt>
    <dgm:pt modelId="{05548297-C928-4DDD-937F-28919414399D}">
      <dgm:prSet phldrT="[Text]" custT="1"/>
      <dgm:spPr/>
      <dgm:t>
        <a:bodyPr/>
        <a:lstStyle/>
        <a:p>
          <a:endParaRPr lang="th-TH" sz="1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CDD0D53-678B-4A24-BDAE-FB7C5A5A3737}" type="parTrans" cxnId="{13A80FC5-3457-4435-A82B-C3B1216BF39D}">
      <dgm:prSet/>
      <dgm:spPr/>
      <dgm:t>
        <a:bodyPr/>
        <a:lstStyle/>
        <a:p>
          <a:endParaRPr lang="th-TH"/>
        </a:p>
      </dgm:t>
    </dgm:pt>
    <dgm:pt modelId="{A10259CE-5B73-48BA-913E-E8DE06A3325E}" type="sibTrans" cxnId="{13A80FC5-3457-4435-A82B-C3B1216BF39D}">
      <dgm:prSet/>
      <dgm:spPr/>
      <dgm:t>
        <a:bodyPr/>
        <a:lstStyle/>
        <a:p>
          <a:endParaRPr lang="th-TH"/>
        </a:p>
      </dgm:t>
    </dgm:pt>
    <dgm:pt modelId="{965FB0B8-3CD0-4D6D-8E2E-FA8227E446D0}" type="pres">
      <dgm:prSet presAssocID="{F151DBC6-AA4F-4C88-9099-62481E3B20E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E9952B7-C3CF-4F9E-BC70-496BBC3CB7F1}" type="pres">
      <dgm:prSet presAssocID="{499F4EE8-0D64-4544-BBA5-331CE0C93AED}" presName="composite" presStyleCnt="0"/>
      <dgm:spPr/>
    </dgm:pt>
    <dgm:pt modelId="{5D89246E-2115-462B-9FFA-A6DD410246B4}" type="pres">
      <dgm:prSet presAssocID="{499F4EE8-0D64-4544-BBA5-331CE0C93AED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B5FAC5-A0C2-4B85-97E9-28A5F4A94949}" type="pres">
      <dgm:prSet presAssocID="{499F4EE8-0D64-4544-BBA5-331CE0C93AED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F1B8A7-90E7-445C-83A8-418CAFB2C47E}" type="pres">
      <dgm:prSet presAssocID="{499F4EE8-0D64-4544-BBA5-331CE0C93AED}" presName="Accent" presStyleLbl="parChTrans1D1" presStyleIdx="0" presStyleCnt="2"/>
      <dgm:spPr>
        <a:ln>
          <a:solidFill>
            <a:srgbClr val="7811CD"/>
          </a:solidFill>
        </a:ln>
      </dgm:spPr>
    </dgm:pt>
    <dgm:pt modelId="{1852E9E6-D45D-4F8E-B3E3-AF5FB9E41102}" type="pres">
      <dgm:prSet presAssocID="{499F4EE8-0D64-4544-BBA5-331CE0C93AED}" presName="Child" presStyleLbl="revTx" presStyleIdx="1" presStyleCnt="4" custScaleY="102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B322EB-F71D-427C-99B0-E7A0CFE9CE1A}" type="pres">
      <dgm:prSet presAssocID="{176F743A-AC81-4F6F-9B41-964E4CE9D60F}" presName="sibTrans" presStyleCnt="0"/>
      <dgm:spPr/>
    </dgm:pt>
    <dgm:pt modelId="{329F76A4-DE67-4347-B8A7-0F18EA7BB8FD}" type="pres">
      <dgm:prSet presAssocID="{15FAD3E7-8990-4479-A010-2297A52A4186}" presName="composite" presStyleCnt="0"/>
      <dgm:spPr/>
    </dgm:pt>
    <dgm:pt modelId="{EE741250-653B-4B09-9B85-B2D06CE51193}" type="pres">
      <dgm:prSet presAssocID="{15FAD3E7-8990-4479-A010-2297A52A4186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354A3D-A9CB-48B3-B6D5-EE057DBA3724}" type="pres">
      <dgm:prSet presAssocID="{15FAD3E7-8990-4479-A010-2297A52A4186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212C77-48AC-4C3B-89ED-29446E596C28}" type="pres">
      <dgm:prSet presAssocID="{15FAD3E7-8990-4479-A010-2297A52A4186}" presName="Accent" presStyleLbl="parChTrans1D1" presStyleIdx="1" presStyleCnt="2"/>
      <dgm:spPr>
        <a:ln>
          <a:solidFill>
            <a:srgbClr val="7811CD"/>
          </a:solidFill>
        </a:ln>
      </dgm:spPr>
    </dgm:pt>
    <dgm:pt modelId="{9C531FC9-3174-4FDB-BE95-A7A372D7900D}" type="pres">
      <dgm:prSet presAssocID="{15FAD3E7-8990-4479-A010-2297A52A4186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625F55A-D48F-428E-82C3-2A8E5E5F9C62}" srcId="{F151DBC6-AA4F-4C88-9099-62481E3B20E7}" destId="{15FAD3E7-8990-4479-A010-2297A52A4186}" srcOrd="1" destOrd="0" parTransId="{E3F949BE-FF55-4856-9F19-704065D53CB8}" sibTransId="{F02F0A59-E142-4F27-99B1-A43E1F43BB27}"/>
    <dgm:cxn modelId="{A1906231-4E03-4635-A672-5FB72FFA3FFC}" type="presOf" srcId="{DD36DADC-9908-4DC3-BD37-81DAE9AA8D60}" destId="{9C531FC9-3174-4FDB-BE95-A7A372D7900D}" srcOrd="0" destOrd="5" presId="urn:microsoft.com/office/officeart/2011/layout/TabList"/>
    <dgm:cxn modelId="{DF77B526-05F0-43D3-B7B2-CB680C635AFF}" type="presOf" srcId="{15FAD3E7-8990-4479-A010-2297A52A4186}" destId="{91354A3D-A9CB-48B3-B6D5-EE057DBA3724}" srcOrd="0" destOrd="0" presId="urn:microsoft.com/office/officeart/2011/layout/TabList"/>
    <dgm:cxn modelId="{BABFFCF3-3A16-4E3F-BF14-B11AD2BE1393}" type="presOf" srcId="{80696CA0-E4AD-45AE-AD4E-2A672A00BE7C}" destId="{EE741250-653B-4B09-9B85-B2D06CE51193}" srcOrd="0" destOrd="0" presId="urn:microsoft.com/office/officeart/2011/layout/TabList"/>
    <dgm:cxn modelId="{133A4D25-19DF-4AE9-AA84-F3DE65459E66}" srcId="{499F4EE8-0D64-4544-BBA5-331CE0C93AED}" destId="{40AC3B0C-79E9-458B-8BEE-7131D8E2697C}" srcOrd="1" destOrd="0" parTransId="{28192F0D-97E1-4341-9B40-18EB2258E2B7}" sibTransId="{F3ADF433-AD00-48AB-A9BE-FB77E92D9D32}"/>
    <dgm:cxn modelId="{69962413-8CE9-4570-8257-0346FF3276BE}" srcId="{499F4EE8-0D64-4544-BBA5-331CE0C93AED}" destId="{E7894F8C-7AC7-4286-BE4D-AF6532BC53B0}" srcOrd="5" destOrd="0" parTransId="{7BB9D765-7EB6-4746-92A8-EC4D9362087F}" sibTransId="{782B52FF-4BD0-4E9D-9868-67952D993BD5}"/>
    <dgm:cxn modelId="{8F24CAA7-A46E-4004-83AC-82392DBB4B85}" type="presOf" srcId="{E7894F8C-7AC7-4286-BE4D-AF6532BC53B0}" destId="{1852E9E6-D45D-4F8E-B3E3-AF5FB9E41102}" srcOrd="0" destOrd="4" presId="urn:microsoft.com/office/officeart/2011/layout/TabList"/>
    <dgm:cxn modelId="{3C30CB91-462C-4885-8E4D-188E796E8DC9}" srcId="{15FAD3E7-8990-4479-A010-2297A52A4186}" destId="{DD36DADC-9908-4DC3-BD37-81DAE9AA8D60}" srcOrd="6" destOrd="0" parTransId="{18080331-C119-4862-B10A-207FED7753D7}" sibTransId="{BDDC7159-E73F-42FD-AD97-F16D997B1719}"/>
    <dgm:cxn modelId="{81D476AE-9E40-4099-B7D0-185C3F8ACD14}" srcId="{15FAD3E7-8990-4479-A010-2297A52A4186}" destId="{316E9B1B-EAB6-44C9-AAC4-4B3CD3645670}" srcOrd="7" destOrd="0" parTransId="{FCB84710-7829-487E-BCBE-2638465CCF43}" sibTransId="{C3DCF408-D685-4602-B6B9-F6F9B5A7772E}"/>
    <dgm:cxn modelId="{C85DE3E8-2CAE-4061-B71E-328D11F92BEC}" srcId="{499F4EE8-0D64-4544-BBA5-331CE0C93AED}" destId="{C8BA8E96-B2EC-4225-8897-E5B31290B9C9}" srcOrd="4" destOrd="0" parTransId="{70056941-8584-49D9-A463-002CD654F7B2}" sibTransId="{F24E0AF0-9EC5-4A4F-BE81-48C313A9FD33}"/>
    <dgm:cxn modelId="{7317113B-C023-44C8-A1C0-54740401D881}" srcId="{15FAD3E7-8990-4479-A010-2297A52A4186}" destId="{80696CA0-E4AD-45AE-AD4E-2A672A00BE7C}" srcOrd="0" destOrd="0" parTransId="{1D7481EB-A639-463F-A602-0F070230EF05}" sibTransId="{04561CAC-355F-4AD6-BE24-82481410F954}"/>
    <dgm:cxn modelId="{37053AFA-CF46-4AF0-8A65-2227C502FEB0}" type="presOf" srcId="{05548297-C928-4DDD-937F-28919414399D}" destId="{9C531FC9-3174-4FDB-BE95-A7A372D7900D}" srcOrd="0" destOrd="0" presId="urn:microsoft.com/office/officeart/2011/layout/TabList"/>
    <dgm:cxn modelId="{9431A3D4-8BA7-4CBF-A7F7-DE14292647A5}" type="presOf" srcId="{B7244B31-D8ED-4559-AF3E-74008E32BC1B}" destId="{9C531FC9-3174-4FDB-BE95-A7A372D7900D}" srcOrd="0" destOrd="2" presId="urn:microsoft.com/office/officeart/2011/layout/TabList"/>
    <dgm:cxn modelId="{4A1B146E-02FB-4745-B20F-CA42FC21DFB6}" type="presOf" srcId="{4206EE0A-A0FD-4A5C-A546-E76D59905B77}" destId="{9C531FC9-3174-4FDB-BE95-A7A372D7900D}" srcOrd="0" destOrd="3" presId="urn:microsoft.com/office/officeart/2011/layout/TabList"/>
    <dgm:cxn modelId="{D2F6B17A-CBBA-4068-9228-8AD33E2F42F7}" srcId="{499F4EE8-0D64-4544-BBA5-331CE0C93AED}" destId="{672C7728-60EC-4AE4-89C4-D6980F7A5FBD}" srcOrd="0" destOrd="0" parTransId="{53E85DEA-ECEE-4D8C-ADCD-2CB7D3EC8F70}" sibTransId="{0741CDBB-4ACD-4C07-A304-1C7FA9CE92D3}"/>
    <dgm:cxn modelId="{23A4238F-A821-44D5-AF8B-6427CBDF5F58}" srcId="{15FAD3E7-8990-4479-A010-2297A52A4186}" destId="{B7244B31-D8ED-4559-AF3E-74008E32BC1B}" srcOrd="3" destOrd="0" parTransId="{96BA7A38-4949-43FF-9C99-8792EA7D0E15}" sibTransId="{F3DF8794-DAE6-41BD-A627-3C1FE02BDBE4}"/>
    <dgm:cxn modelId="{52D96FA0-EB74-4A2B-A881-734CDB1A4CCD}" srcId="{15FAD3E7-8990-4479-A010-2297A52A4186}" destId="{4206EE0A-A0FD-4A5C-A546-E76D59905B77}" srcOrd="4" destOrd="0" parTransId="{0853A475-08EC-480B-9120-B62C0D59E2BF}" sibTransId="{85E1A9F2-AD7E-485F-9078-83BA02E3B4CD}"/>
    <dgm:cxn modelId="{3ECB886A-4E88-40F3-83C8-2A63A0C7497F}" srcId="{499F4EE8-0D64-4544-BBA5-331CE0C93AED}" destId="{AA6248A2-1FB8-48EA-B3C8-B8725AC84AC0}" srcOrd="3" destOrd="0" parTransId="{65CCF9A2-03A4-4C30-A794-CAD067F8D31C}" sibTransId="{123FC42E-2737-4D45-97D6-CCD618D56C2D}"/>
    <dgm:cxn modelId="{AF490393-8A6E-45EE-A049-D7206548DE52}" type="presOf" srcId="{AFA96C5C-AAF1-422D-A636-FF60F4FEE270}" destId="{9C531FC9-3174-4FDB-BE95-A7A372D7900D}" srcOrd="0" destOrd="4" presId="urn:microsoft.com/office/officeart/2011/layout/TabList"/>
    <dgm:cxn modelId="{97E87494-B95C-4986-B143-7D48DC7689EF}" srcId="{F151DBC6-AA4F-4C88-9099-62481E3B20E7}" destId="{499F4EE8-0D64-4544-BBA5-331CE0C93AED}" srcOrd="0" destOrd="0" parTransId="{32B48989-BA76-4D78-BD34-F0F62BC849C1}" sibTransId="{176F743A-AC81-4F6F-9B41-964E4CE9D60F}"/>
    <dgm:cxn modelId="{FC9E5A27-D67E-4866-82C1-76D4D553C952}" type="presOf" srcId="{4EE1852C-4C61-464A-9D1F-AF69ED254C9D}" destId="{1852E9E6-D45D-4F8E-B3E3-AF5FB9E41102}" srcOrd="0" destOrd="1" presId="urn:microsoft.com/office/officeart/2011/layout/TabList"/>
    <dgm:cxn modelId="{D6C0D9F6-2FD0-478A-8541-EEA5237E03F6}" type="presOf" srcId="{C8BA8E96-B2EC-4225-8897-E5B31290B9C9}" destId="{1852E9E6-D45D-4F8E-B3E3-AF5FB9E41102}" srcOrd="0" destOrd="3" presId="urn:microsoft.com/office/officeart/2011/layout/TabList"/>
    <dgm:cxn modelId="{E6B9FB54-6430-4B11-AB4D-E1EEBBA83A26}" type="presOf" srcId="{672C7728-60EC-4AE4-89C4-D6980F7A5FBD}" destId="{5D89246E-2115-462B-9FFA-A6DD410246B4}" srcOrd="0" destOrd="0" presId="urn:microsoft.com/office/officeart/2011/layout/TabList"/>
    <dgm:cxn modelId="{B77D3B7C-B8B9-4AEC-A10D-7F613152466B}" type="presOf" srcId="{DEF70073-A260-42B9-8924-B5484B415727}" destId="{9C531FC9-3174-4FDB-BE95-A7A372D7900D}" srcOrd="0" destOrd="1" presId="urn:microsoft.com/office/officeart/2011/layout/TabList"/>
    <dgm:cxn modelId="{C6F10F7C-F50C-482B-9ADB-01B9185E82CC}" type="presOf" srcId="{316E9B1B-EAB6-44C9-AAC4-4B3CD3645670}" destId="{9C531FC9-3174-4FDB-BE95-A7A372D7900D}" srcOrd="0" destOrd="6" presId="urn:microsoft.com/office/officeart/2011/layout/TabList"/>
    <dgm:cxn modelId="{78B76F8B-93FA-41AD-8C1C-390BD0EC8B17}" type="presOf" srcId="{AA6248A2-1FB8-48EA-B3C8-B8725AC84AC0}" destId="{1852E9E6-D45D-4F8E-B3E3-AF5FB9E41102}" srcOrd="0" destOrd="2" presId="urn:microsoft.com/office/officeart/2011/layout/TabList"/>
    <dgm:cxn modelId="{D6119908-62DB-464D-B714-27962C4B93CA}" srcId="{15FAD3E7-8990-4479-A010-2297A52A4186}" destId="{AFA96C5C-AAF1-422D-A636-FF60F4FEE270}" srcOrd="5" destOrd="0" parTransId="{6AE34E3E-18F1-4F62-BD48-1DF5213FC83C}" sibTransId="{DFE044C0-957F-4911-B1AA-B913EFBEC777}"/>
    <dgm:cxn modelId="{610E3D93-3F73-4EE6-B69C-3D5526DA30DD}" type="presOf" srcId="{F151DBC6-AA4F-4C88-9099-62481E3B20E7}" destId="{965FB0B8-3CD0-4D6D-8E2E-FA8227E446D0}" srcOrd="0" destOrd="0" presId="urn:microsoft.com/office/officeart/2011/layout/TabList"/>
    <dgm:cxn modelId="{F13D71B9-7AC9-453B-AB47-7EC4514282E7}" srcId="{499F4EE8-0D64-4544-BBA5-331CE0C93AED}" destId="{4EE1852C-4C61-464A-9D1F-AF69ED254C9D}" srcOrd="2" destOrd="0" parTransId="{98A63F54-3F31-453C-9973-9913AC343731}" sibTransId="{386B7E18-3C8C-4231-AEFA-0750A441897B}"/>
    <dgm:cxn modelId="{4C82776B-C663-4571-BDA8-029C9CBCDC36}" type="presOf" srcId="{499F4EE8-0D64-4544-BBA5-331CE0C93AED}" destId="{48B5FAC5-A0C2-4B85-97E9-28A5F4A94949}" srcOrd="0" destOrd="0" presId="urn:microsoft.com/office/officeart/2011/layout/TabList"/>
    <dgm:cxn modelId="{E27C8648-463B-418F-BA37-E251085BF605}" srcId="{15FAD3E7-8990-4479-A010-2297A52A4186}" destId="{DEF70073-A260-42B9-8924-B5484B415727}" srcOrd="2" destOrd="0" parTransId="{9E33D3AF-8DDB-451A-90A1-271C5CB3AF8C}" sibTransId="{A7075ADF-163C-41C0-989C-6AD40918E4B3}"/>
    <dgm:cxn modelId="{FD8A9937-CE49-4980-9A5D-E9C1E14611FB}" type="presOf" srcId="{40AC3B0C-79E9-458B-8BEE-7131D8E2697C}" destId="{1852E9E6-D45D-4F8E-B3E3-AF5FB9E41102}" srcOrd="0" destOrd="0" presId="urn:microsoft.com/office/officeart/2011/layout/TabList"/>
    <dgm:cxn modelId="{13A80FC5-3457-4435-A82B-C3B1216BF39D}" srcId="{15FAD3E7-8990-4479-A010-2297A52A4186}" destId="{05548297-C928-4DDD-937F-28919414399D}" srcOrd="1" destOrd="0" parTransId="{ACDD0D53-678B-4A24-BDAE-FB7C5A5A3737}" sibTransId="{A10259CE-5B73-48BA-913E-E8DE06A3325E}"/>
    <dgm:cxn modelId="{7F8F776C-E37D-4171-8540-AF3ECF750F84}" type="presParOf" srcId="{965FB0B8-3CD0-4D6D-8E2E-FA8227E446D0}" destId="{2E9952B7-C3CF-4F9E-BC70-496BBC3CB7F1}" srcOrd="0" destOrd="0" presId="urn:microsoft.com/office/officeart/2011/layout/TabList"/>
    <dgm:cxn modelId="{541BCE90-DFD2-4E89-A355-DEFA378F7B59}" type="presParOf" srcId="{2E9952B7-C3CF-4F9E-BC70-496BBC3CB7F1}" destId="{5D89246E-2115-462B-9FFA-A6DD410246B4}" srcOrd="0" destOrd="0" presId="urn:microsoft.com/office/officeart/2011/layout/TabList"/>
    <dgm:cxn modelId="{E84E700E-1830-43BD-A195-6EC8230F0BD7}" type="presParOf" srcId="{2E9952B7-C3CF-4F9E-BC70-496BBC3CB7F1}" destId="{48B5FAC5-A0C2-4B85-97E9-28A5F4A94949}" srcOrd="1" destOrd="0" presId="urn:microsoft.com/office/officeart/2011/layout/TabList"/>
    <dgm:cxn modelId="{A6F38BEA-E0BE-4BE4-9AD1-0601C80CF163}" type="presParOf" srcId="{2E9952B7-C3CF-4F9E-BC70-496BBC3CB7F1}" destId="{4CF1B8A7-90E7-445C-83A8-418CAFB2C47E}" srcOrd="2" destOrd="0" presId="urn:microsoft.com/office/officeart/2011/layout/TabList"/>
    <dgm:cxn modelId="{887563FF-ECC6-4FA2-949F-563095129D8B}" type="presParOf" srcId="{965FB0B8-3CD0-4D6D-8E2E-FA8227E446D0}" destId="{1852E9E6-D45D-4F8E-B3E3-AF5FB9E41102}" srcOrd="1" destOrd="0" presId="urn:microsoft.com/office/officeart/2011/layout/TabList"/>
    <dgm:cxn modelId="{AF1B2A5C-21E2-40ED-8AD8-CCFC50BC5FAF}" type="presParOf" srcId="{965FB0B8-3CD0-4D6D-8E2E-FA8227E446D0}" destId="{DFB322EB-F71D-427C-99B0-E7A0CFE9CE1A}" srcOrd="2" destOrd="0" presId="urn:microsoft.com/office/officeart/2011/layout/TabList"/>
    <dgm:cxn modelId="{8B6A123A-2484-4F9F-A6D7-EA4B954DB93F}" type="presParOf" srcId="{965FB0B8-3CD0-4D6D-8E2E-FA8227E446D0}" destId="{329F76A4-DE67-4347-B8A7-0F18EA7BB8FD}" srcOrd="3" destOrd="0" presId="urn:microsoft.com/office/officeart/2011/layout/TabList"/>
    <dgm:cxn modelId="{613D4F58-A10B-4CF9-A44E-882E331BF8B0}" type="presParOf" srcId="{329F76A4-DE67-4347-B8A7-0F18EA7BB8FD}" destId="{EE741250-653B-4B09-9B85-B2D06CE51193}" srcOrd="0" destOrd="0" presId="urn:microsoft.com/office/officeart/2011/layout/TabList"/>
    <dgm:cxn modelId="{7A26F7E6-BFD7-49BD-8F78-F22E7014EEF3}" type="presParOf" srcId="{329F76A4-DE67-4347-B8A7-0F18EA7BB8FD}" destId="{91354A3D-A9CB-48B3-B6D5-EE057DBA3724}" srcOrd="1" destOrd="0" presId="urn:microsoft.com/office/officeart/2011/layout/TabList"/>
    <dgm:cxn modelId="{37777425-73ED-43AC-903E-3864A2F5265C}" type="presParOf" srcId="{329F76A4-DE67-4347-B8A7-0F18EA7BB8FD}" destId="{80212C77-48AC-4C3B-89ED-29446E596C28}" srcOrd="2" destOrd="0" presId="urn:microsoft.com/office/officeart/2011/layout/TabList"/>
    <dgm:cxn modelId="{D50AC18D-28EA-4A66-A05A-B4C7E4521E79}" type="presParOf" srcId="{965FB0B8-3CD0-4D6D-8E2E-FA8227E446D0}" destId="{9C531FC9-3174-4FDB-BE95-A7A372D7900D}" srcOrd="4" destOrd="0" presId="urn:microsoft.com/office/officeart/2011/layout/TabList"/>
  </dgm:cxnLst>
  <dgm:bg>
    <a:solidFill>
      <a:srgbClr val="FFFFDD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11395-3FD9-4F73-83D9-F3FF79256C98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22AB1FB-8813-428D-9FDF-3798BC904E6D}">
      <dgm:prSet phldrT="[Text]" custT="1"/>
      <dgm:spPr/>
      <dgm:t>
        <a:bodyPr/>
        <a:lstStyle/>
        <a:p>
          <a:pPr>
            <a:spcBef>
              <a:spcPts val="0"/>
            </a:spcBef>
          </a:pPr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กำหนดนโยบาย/               ทิศทางการมีส่วนร่วมของประชาชน</a:t>
          </a:r>
          <a:endParaRPr lang="th-TH" sz="2400" dirty="0">
            <a:solidFill>
              <a:srgbClr val="002060"/>
            </a:solidFill>
          </a:endParaRPr>
        </a:p>
      </dgm:t>
    </dgm:pt>
    <dgm:pt modelId="{39B20989-1723-4003-8C19-BD691CB72E4C}" type="parTrans" cxnId="{BAD0C01E-15D5-473E-91D8-3E97064C2B9A}">
      <dgm:prSet/>
      <dgm:spPr/>
      <dgm:t>
        <a:bodyPr/>
        <a:lstStyle/>
        <a:p>
          <a:endParaRPr lang="th-TH"/>
        </a:p>
      </dgm:t>
    </dgm:pt>
    <dgm:pt modelId="{FC382259-56B7-4601-B393-BAA74B05F88D}" type="sibTrans" cxnId="{BAD0C01E-15D5-473E-91D8-3E97064C2B9A}">
      <dgm:prSet/>
      <dgm:spPr/>
      <dgm:t>
        <a:bodyPr/>
        <a:lstStyle/>
        <a:p>
          <a:endParaRPr lang="th-TH"/>
        </a:p>
      </dgm:t>
    </dgm:pt>
    <dgm:pt modelId="{BBABE6BD-731B-449A-9DA4-21011F101B74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มีนโยบาย/ทิศทาง/ยุทธศาสตร์</a:t>
          </a:r>
        </a:p>
      </dgm:t>
    </dgm:pt>
    <dgm:pt modelId="{DDE94DFA-83CF-4496-8A5A-CDE92CA06EEF}" type="parTrans" cxnId="{FD00FCBD-CDB1-4196-A01F-5FB94E843AE8}">
      <dgm:prSet/>
      <dgm:spPr/>
      <dgm:t>
        <a:bodyPr/>
        <a:lstStyle/>
        <a:p>
          <a:endParaRPr lang="th-TH"/>
        </a:p>
      </dgm:t>
    </dgm:pt>
    <dgm:pt modelId="{7DEDBD9B-5247-4AE1-B0A3-689C15A981C8}" type="sibTrans" cxnId="{FD00FCBD-CDB1-4196-A01F-5FB94E843AE8}">
      <dgm:prSet/>
      <dgm:spPr/>
      <dgm:t>
        <a:bodyPr/>
        <a:lstStyle/>
        <a:p>
          <a:endParaRPr lang="th-TH"/>
        </a:p>
      </dgm:t>
    </dgm:pt>
    <dgm:pt modelId="{FD537781-E72A-4A20-8640-28322E092FFF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ผู้บริหารให้ความสำคัญ มีการสื่อสาร</a:t>
          </a:r>
          <a:endParaRPr lang="th-TH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3A919C7-4618-4ABF-BE48-ACB7EA39DA32}" type="parTrans" cxnId="{4B7944DF-4E26-46A3-82A7-B460B758BD02}">
      <dgm:prSet/>
      <dgm:spPr/>
      <dgm:t>
        <a:bodyPr/>
        <a:lstStyle/>
        <a:p>
          <a:endParaRPr lang="th-TH"/>
        </a:p>
      </dgm:t>
    </dgm:pt>
    <dgm:pt modelId="{7ABE380C-B189-46C1-8B44-E3E38A9B87BC}" type="sibTrans" cxnId="{4B7944DF-4E26-46A3-82A7-B460B758BD02}">
      <dgm:prSet/>
      <dgm:spPr/>
      <dgm:t>
        <a:bodyPr/>
        <a:lstStyle/>
        <a:p>
          <a:endParaRPr lang="th-TH"/>
        </a:p>
      </dgm:t>
    </dgm:pt>
    <dgm:pt modelId="{BBE26169-1373-49AF-AA08-1CC6F8C1F4C8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การสร้างระบบ/วิธีการปฏิบัติงานเพื่อส่งเสริมวัฒนธรรมและค่านิยม</a:t>
          </a:r>
          <a:endParaRPr lang="th-TH" sz="2400" dirty="0">
            <a:solidFill>
              <a:srgbClr val="002060"/>
            </a:solidFill>
          </a:endParaRPr>
        </a:p>
      </dgm:t>
    </dgm:pt>
    <dgm:pt modelId="{19EB7D05-1D50-42AB-88F4-9277D7D3253B}" type="parTrans" cxnId="{38A34687-79F4-4FF7-9EE0-78D6E99DADF0}">
      <dgm:prSet/>
      <dgm:spPr/>
      <dgm:t>
        <a:bodyPr/>
        <a:lstStyle/>
        <a:p>
          <a:endParaRPr lang="th-TH"/>
        </a:p>
      </dgm:t>
    </dgm:pt>
    <dgm:pt modelId="{10A07400-1005-407B-BF91-FB5D4A9F620C}" type="sibTrans" cxnId="{38A34687-79F4-4FF7-9EE0-78D6E99DADF0}">
      <dgm:prSet/>
      <dgm:spPr/>
      <dgm:t>
        <a:bodyPr/>
        <a:lstStyle/>
        <a:p>
          <a:endParaRPr lang="th-TH"/>
        </a:p>
      </dgm:t>
    </dgm:pt>
    <dgm:pt modelId="{38C94DA3-D514-4C1C-B0AD-31CC8652492E}">
      <dgm:prSet phldrT="[Text]"/>
      <dgm:spPr/>
      <dgm:t>
        <a:bodyPr/>
        <a:lstStyle/>
        <a:p>
          <a:r>
            <a:rPr lang="th-TH" b="1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มีการอบรม/พัฒนาความรู้ และทักษะ</a:t>
          </a:r>
          <a:endParaRPr lang="th-TH" b="1" dirty="0" smtClean="0">
            <a:solidFill>
              <a:schemeClr val="tx1">
                <a:lumMod val="75000"/>
                <a:lumOff val="25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36C5916-168E-41DE-8372-4DDDE94D66B2}" type="parTrans" cxnId="{249A164A-CBB7-4BB1-89D2-73D9AE087613}">
      <dgm:prSet/>
      <dgm:spPr/>
      <dgm:t>
        <a:bodyPr/>
        <a:lstStyle/>
        <a:p>
          <a:endParaRPr lang="th-TH"/>
        </a:p>
      </dgm:t>
    </dgm:pt>
    <dgm:pt modelId="{05CD21B9-2067-45F9-B129-2344B2EED5C8}" type="sibTrans" cxnId="{249A164A-CBB7-4BB1-89D2-73D9AE087613}">
      <dgm:prSet/>
      <dgm:spPr/>
      <dgm:t>
        <a:bodyPr/>
        <a:lstStyle/>
        <a:p>
          <a:endParaRPr lang="th-TH"/>
        </a:p>
      </dgm:t>
    </dgm:pt>
    <dgm:pt modelId="{C8545725-AF42-4BFA-87F7-EEFC4344B0AC}">
      <dgm:prSet phldrT="[Text]"/>
      <dgm:spPr/>
      <dgm:t>
        <a:bodyPr/>
        <a:lstStyle/>
        <a:p>
          <a:r>
            <a: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มีการจัดทำคู่มือหรือแนวทาง                     การปฏิบัติงาน เพื่อส่งเสริม                     การมีส่วนร่วม</a:t>
          </a:r>
          <a:endParaRPr lang="th-TH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A686F95-6EDE-43B7-8AE1-1F84CB1C2D5E}" type="parTrans" cxnId="{A008FDD2-DE60-4072-9E35-9F230C192B3D}">
      <dgm:prSet/>
      <dgm:spPr/>
      <dgm:t>
        <a:bodyPr/>
        <a:lstStyle/>
        <a:p>
          <a:endParaRPr lang="th-TH"/>
        </a:p>
      </dgm:t>
    </dgm:pt>
    <dgm:pt modelId="{2655A3DF-5E86-4EA0-8687-A669E4DD4654}" type="sibTrans" cxnId="{A008FDD2-DE60-4072-9E35-9F230C192B3D}">
      <dgm:prSet/>
      <dgm:spPr/>
      <dgm:t>
        <a:bodyPr/>
        <a:lstStyle/>
        <a:p>
          <a:endParaRPr lang="th-TH"/>
        </a:p>
      </dgm:t>
    </dgm:pt>
    <dgm:pt modelId="{5BA20044-95CD-4341-9C1D-61A00825661D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การมีกลไกหรือหน่วยงานรองรับ</a:t>
          </a:r>
        </a:p>
        <a:p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th-TH" sz="2400" dirty="0">
            <a:solidFill>
              <a:srgbClr val="002060"/>
            </a:solidFill>
          </a:endParaRPr>
        </a:p>
      </dgm:t>
    </dgm:pt>
    <dgm:pt modelId="{3F23ACF2-1553-4BC1-A56A-92856704B595}" type="parTrans" cxnId="{65FE1809-56A3-4AB4-99E5-0AC5B8768B85}">
      <dgm:prSet/>
      <dgm:spPr/>
      <dgm:t>
        <a:bodyPr/>
        <a:lstStyle/>
        <a:p>
          <a:endParaRPr lang="th-TH"/>
        </a:p>
      </dgm:t>
    </dgm:pt>
    <dgm:pt modelId="{E9A0A55C-65CD-4C4C-97E6-DB0D65F976EA}" type="sibTrans" cxnId="{65FE1809-56A3-4AB4-99E5-0AC5B8768B85}">
      <dgm:prSet/>
      <dgm:spPr/>
      <dgm:t>
        <a:bodyPr/>
        <a:lstStyle/>
        <a:p>
          <a:endParaRPr lang="th-TH"/>
        </a:p>
      </dgm:t>
    </dgm:pt>
    <dgm:pt modelId="{228BA017-F967-41A3-B4C9-8E64165061AA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มีอัตรากำลัง /บุคลากรรับผิดชอบ</a:t>
          </a:r>
        </a:p>
      </dgm:t>
    </dgm:pt>
    <dgm:pt modelId="{5D69E6FF-B0FC-403A-9CFE-EA8DB23C4E2D}" type="parTrans" cxnId="{8D0A29F4-E4C8-49E1-9D57-51A60AD81137}">
      <dgm:prSet/>
      <dgm:spPr/>
      <dgm:t>
        <a:bodyPr/>
        <a:lstStyle/>
        <a:p>
          <a:endParaRPr lang="th-TH"/>
        </a:p>
      </dgm:t>
    </dgm:pt>
    <dgm:pt modelId="{161F55DE-32AE-40DF-8898-3B543C883838}" type="sibTrans" cxnId="{8D0A29F4-E4C8-49E1-9D57-51A60AD81137}">
      <dgm:prSet/>
      <dgm:spPr/>
      <dgm:t>
        <a:bodyPr/>
        <a:lstStyle/>
        <a:p>
          <a:endParaRPr lang="th-TH"/>
        </a:p>
      </dgm:t>
    </dgm:pt>
    <dgm:pt modelId="{195A27CE-37E8-47AB-ADC3-A98DD7C3FA5A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มีหน่วยงาน และอัตรากำลังที่ชัดเจน</a:t>
          </a:r>
          <a:endParaRPr lang="th-TH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33F6B49-C4F0-4DB7-9099-82ABC558BCEC}" type="parTrans" cxnId="{B89D29D2-36E1-41FE-AAE0-6C6F92A590A2}">
      <dgm:prSet/>
      <dgm:spPr/>
      <dgm:t>
        <a:bodyPr/>
        <a:lstStyle/>
        <a:p>
          <a:endParaRPr lang="th-TH"/>
        </a:p>
      </dgm:t>
    </dgm:pt>
    <dgm:pt modelId="{0E3C3B6E-5218-46F6-A287-FC12BC8F5F18}" type="sibTrans" cxnId="{B89D29D2-36E1-41FE-AAE0-6C6F92A590A2}">
      <dgm:prSet/>
      <dgm:spPr/>
      <dgm:t>
        <a:bodyPr/>
        <a:lstStyle/>
        <a:p>
          <a:endParaRPr lang="th-TH"/>
        </a:p>
      </dgm:t>
    </dgm:pt>
    <dgm:pt modelId="{6FA209BD-701C-4127-AEF6-C32F95A9B94A}">
      <dgm:prSet phldrT="[Text]" custT="1"/>
      <dgm:spPr/>
      <dgm:t>
        <a:bodyPr/>
        <a:lstStyle/>
        <a:p>
          <a:r>
            <a:rPr lang="th-TH" sz="2000" b="1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สื่อสารทั่วทั้งองค์กร</a:t>
          </a:r>
          <a:endParaRPr lang="th-TH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3197099-3334-4327-9FAB-7F75F5549334}" type="parTrans" cxnId="{CE17D428-7B7B-4CE8-A654-ABF9F3427C2E}">
      <dgm:prSet/>
      <dgm:spPr/>
      <dgm:t>
        <a:bodyPr/>
        <a:lstStyle/>
        <a:p>
          <a:endParaRPr lang="th-TH"/>
        </a:p>
      </dgm:t>
    </dgm:pt>
    <dgm:pt modelId="{77C789CC-9A1E-49E6-A169-3C72A999FE17}" type="sibTrans" cxnId="{CE17D428-7B7B-4CE8-A654-ABF9F3427C2E}">
      <dgm:prSet/>
      <dgm:spPr/>
      <dgm:t>
        <a:bodyPr/>
        <a:lstStyle/>
        <a:p>
          <a:endParaRPr lang="th-TH"/>
        </a:p>
      </dgm:t>
    </dgm:pt>
    <dgm:pt modelId="{1B9CA96D-6C59-4A2B-A853-16897D03B38B}" type="pres">
      <dgm:prSet presAssocID="{8D911395-3FD9-4F73-83D9-F3FF79256C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FC70063-923F-4B67-9CAA-7EED1E555E52}" type="pres">
      <dgm:prSet presAssocID="{922AB1FB-8813-428D-9FDF-3798BC904E6D}" presName="compNode" presStyleCnt="0"/>
      <dgm:spPr/>
    </dgm:pt>
    <dgm:pt modelId="{90DE83C3-25CB-48BB-B5B7-C2A7410F5C9C}" type="pres">
      <dgm:prSet presAssocID="{922AB1FB-8813-428D-9FDF-3798BC904E6D}" presName="aNode" presStyleLbl="bgShp" presStyleIdx="0" presStyleCnt="3"/>
      <dgm:spPr/>
      <dgm:t>
        <a:bodyPr/>
        <a:lstStyle/>
        <a:p>
          <a:endParaRPr lang="th-TH"/>
        </a:p>
      </dgm:t>
    </dgm:pt>
    <dgm:pt modelId="{593BA1E2-4385-42B6-8552-039304235419}" type="pres">
      <dgm:prSet presAssocID="{922AB1FB-8813-428D-9FDF-3798BC904E6D}" presName="textNode" presStyleLbl="bgShp" presStyleIdx="0" presStyleCnt="3"/>
      <dgm:spPr/>
      <dgm:t>
        <a:bodyPr/>
        <a:lstStyle/>
        <a:p>
          <a:endParaRPr lang="th-TH"/>
        </a:p>
      </dgm:t>
    </dgm:pt>
    <dgm:pt modelId="{B1A3F506-392D-422D-9A8C-A877066AC5D4}" type="pres">
      <dgm:prSet presAssocID="{922AB1FB-8813-428D-9FDF-3798BC904E6D}" presName="compChildNode" presStyleCnt="0"/>
      <dgm:spPr/>
    </dgm:pt>
    <dgm:pt modelId="{6B16320C-8B5E-4A4E-9ECD-7C16D89CEEE1}" type="pres">
      <dgm:prSet presAssocID="{922AB1FB-8813-428D-9FDF-3798BC904E6D}" presName="theInnerList" presStyleCnt="0"/>
      <dgm:spPr/>
    </dgm:pt>
    <dgm:pt modelId="{07EE10DF-6788-4506-8E1F-DBABBD97A7B0}" type="pres">
      <dgm:prSet presAssocID="{BBABE6BD-731B-449A-9DA4-21011F101B74}" presName="childNode" presStyleLbl="node1" presStyleIdx="0" presStyleCnt="7" custScaleY="3750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12C744-0C7A-4389-A1B5-01053BDA32EA}" type="pres">
      <dgm:prSet presAssocID="{BBABE6BD-731B-449A-9DA4-21011F101B74}" presName="aSpace2" presStyleCnt="0"/>
      <dgm:spPr/>
    </dgm:pt>
    <dgm:pt modelId="{72AA54F4-A5CA-42F8-AA9A-B5C2257E6544}" type="pres">
      <dgm:prSet presAssocID="{FD537781-E72A-4A20-8640-28322E092FFF}" presName="childNode" presStyleLbl="node1" presStyleIdx="1" presStyleCnt="7" custScaleY="46698" custLinFactNeighborY="-113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719602-6B98-44B6-8F3E-40143B5199F2}" type="pres">
      <dgm:prSet presAssocID="{FD537781-E72A-4A20-8640-28322E092FFF}" presName="aSpace2" presStyleCnt="0"/>
      <dgm:spPr/>
    </dgm:pt>
    <dgm:pt modelId="{BF01506E-C886-4933-AF60-BA46113F7889}" type="pres">
      <dgm:prSet presAssocID="{6FA209BD-701C-4127-AEF6-C32F95A9B94A}" presName="childNode" presStyleLbl="node1" presStyleIdx="2" presStyleCnt="7" custScaleY="30796" custLinFactNeighborY="-1896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C68003-BFE5-4B95-9575-D87FFB056661}" type="pres">
      <dgm:prSet presAssocID="{922AB1FB-8813-428D-9FDF-3798BC904E6D}" presName="aSpace" presStyleCnt="0"/>
      <dgm:spPr/>
    </dgm:pt>
    <dgm:pt modelId="{C72919A4-33A9-488B-93D2-8642590E3BD1}" type="pres">
      <dgm:prSet presAssocID="{BBE26169-1373-49AF-AA08-1CC6F8C1F4C8}" presName="compNode" presStyleCnt="0"/>
      <dgm:spPr/>
    </dgm:pt>
    <dgm:pt modelId="{C87F514B-CF68-479A-B401-69D6699C8E2E}" type="pres">
      <dgm:prSet presAssocID="{BBE26169-1373-49AF-AA08-1CC6F8C1F4C8}" presName="aNode" presStyleLbl="bgShp" presStyleIdx="1" presStyleCnt="3"/>
      <dgm:spPr/>
      <dgm:t>
        <a:bodyPr/>
        <a:lstStyle/>
        <a:p>
          <a:endParaRPr lang="th-TH"/>
        </a:p>
      </dgm:t>
    </dgm:pt>
    <dgm:pt modelId="{0C29C3AC-B4C5-4355-9144-D5FC2B731DBC}" type="pres">
      <dgm:prSet presAssocID="{BBE26169-1373-49AF-AA08-1CC6F8C1F4C8}" presName="textNode" presStyleLbl="bgShp" presStyleIdx="1" presStyleCnt="3"/>
      <dgm:spPr/>
      <dgm:t>
        <a:bodyPr/>
        <a:lstStyle/>
        <a:p>
          <a:endParaRPr lang="th-TH"/>
        </a:p>
      </dgm:t>
    </dgm:pt>
    <dgm:pt modelId="{F9C36C31-AD05-42A3-B618-83DA84FB9DBE}" type="pres">
      <dgm:prSet presAssocID="{BBE26169-1373-49AF-AA08-1CC6F8C1F4C8}" presName="compChildNode" presStyleCnt="0"/>
      <dgm:spPr/>
    </dgm:pt>
    <dgm:pt modelId="{F992C62C-B838-415D-916E-1E989CB59ABA}" type="pres">
      <dgm:prSet presAssocID="{BBE26169-1373-49AF-AA08-1CC6F8C1F4C8}" presName="theInnerList" presStyleCnt="0"/>
      <dgm:spPr/>
    </dgm:pt>
    <dgm:pt modelId="{0FCE977A-B638-4689-A58C-4CFC8C81C63E}" type="pres">
      <dgm:prSet presAssocID="{38C94DA3-D514-4C1C-B0AD-31CC8652492E}" presName="childNode" presStyleLbl="node1" presStyleIdx="3" presStyleCnt="7" custScaleY="879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A0737A-A043-43B5-995F-998B163EF51A}" type="pres">
      <dgm:prSet presAssocID="{38C94DA3-D514-4C1C-B0AD-31CC8652492E}" presName="aSpace2" presStyleCnt="0"/>
      <dgm:spPr/>
    </dgm:pt>
    <dgm:pt modelId="{1BD250DA-126E-4B08-8557-7D64291C0A37}" type="pres">
      <dgm:prSet presAssocID="{C8545725-AF42-4BFA-87F7-EEFC4344B0AC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0AC53C-CD15-4BB9-96F8-AC26886F186E}" type="pres">
      <dgm:prSet presAssocID="{BBE26169-1373-49AF-AA08-1CC6F8C1F4C8}" presName="aSpace" presStyleCnt="0"/>
      <dgm:spPr/>
    </dgm:pt>
    <dgm:pt modelId="{59CC90A4-EBE8-4F56-B878-D107B42D659D}" type="pres">
      <dgm:prSet presAssocID="{5BA20044-95CD-4341-9C1D-61A00825661D}" presName="compNode" presStyleCnt="0"/>
      <dgm:spPr/>
    </dgm:pt>
    <dgm:pt modelId="{56FC9B3F-EDED-47BC-8BEF-CFE0D18A0289}" type="pres">
      <dgm:prSet presAssocID="{5BA20044-95CD-4341-9C1D-61A00825661D}" presName="aNode" presStyleLbl="bgShp" presStyleIdx="2" presStyleCnt="3"/>
      <dgm:spPr/>
      <dgm:t>
        <a:bodyPr/>
        <a:lstStyle/>
        <a:p>
          <a:endParaRPr lang="th-TH"/>
        </a:p>
      </dgm:t>
    </dgm:pt>
    <dgm:pt modelId="{580A6BB5-88FA-4749-99E4-3E9B5BE70B33}" type="pres">
      <dgm:prSet presAssocID="{5BA20044-95CD-4341-9C1D-61A00825661D}" presName="textNode" presStyleLbl="bgShp" presStyleIdx="2" presStyleCnt="3"/>
      <dgm:spPr/>
      <dgm:t>
        <a:bodyPr/>
        <a:lstStyle/>
        <a:p>
          <a:endParaRPr lang="th-TH"/>
        </a:p>
      </dgm:t>
    </dgm:pt>
    <dgm:pt modelId="{54BC62DB-7B27-4831-ADCE-68B661D4F501}" type="pres">
      <dgm:prSet presAssocID="{5BA20044-95CD-4341-9C1D-61A00825661D}" presName="compChildNode" presStyleCnt="0"/>
      <dgm:spPr/>
    </dgm:pt>
    <dgm:pt modelId="{3DA3E866-A7E1-4A21-A5A9-D049DB74F9DD}" type="pres">
      <dgm:prSet presAssocID="{5BA20044-95CD-4341-9C1D-61A00825661D}" presName="theInnerList" presStyleCnt="0"/>
      <dgm:spPr/>
    </dgm:pt>
    <dgm:pt modelId="{19C8E7BA-61AF-41C3-9C17-E7D97FC0508C}" type="pres">
      <dgm:prSet presAssocID="{228BA017-F967-41A3-B4C9-8E64165061AA}" presName="childNode" presStyleLbl="node1" presStyleIdx="5" presStyleCnt="7" custScaleY="851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961C92-9129-469E-B1F6-E3FE530C89BC}" type="pres">
      <dgm:prSet presAssocID="{228BA017-F967-41A3-B4C9-8E64165061AA}" presName="aSpace2" presStyleCnt="0"/>
      <dgm:spPr/>
    </dgm:pt>
    <dgm:pt modelId="{8BF9267F-0204-42D9-A89C-0CB191405875}" type="pres">
      <dgm:prSet presAssocID="{195A27CE-37E8-47AB-ADC3-A98DD7C3FA5A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1E9F12D-EC83-4A65-86AD-2ADFE20F3B03}" type="presOf" srcId="{922AB1FB-8813-428D-9FDF-3798BC904E6D}" destId="{90DE83C3-25CB-48BB-B5B7-C2A7410F5C9C}" srcOrd="0" destOrd="0" presId="urn:microsoft.com/office/officeart/2005/8/layout/lProcess2"/>
    <dgm:cxn modelId="{BAD0C01E-15D5-473E-91D8-3E97064C2B9A}" srcId="{8D911395-3FD9-4F73-83D9-F3FF79256C98}" destId="{922AB1FB-8813-428D-9FDF-3798BC904E6D}" srcOrd="0" destOrd="0" parTransId="{39B20989-1723-4003-8C19-BD691CB72E4C}" sibTransId="{FC382259-56B7-4601-B393-BAA74B05F88D}"/>
    <dgm:cxn modelId="{CE17D428-7B7B-4CE8-A654-ABF9F3427C2E}" srcId="{922AB1FB-8813-428D-9FDF-3798BC904E6D}" destId="{6FA209BD-701C-4127-AEF6-C32F95A9B94A}" srcOrd="2" destOrd="0" parTransId="{83197099-3334-4327-9FAB-7F75F5549334}" sibTransId="{77C789CC-9A1E-49E6-A169-3C72A999FE17}"/>
    <dgm:cxn modelId="{FD00FCBD-CDB1-4196-A01F-5FB94E843AE8}" srcId="{922AB1FB-8813-428D-9FDF-3798BC904E6D}" destId="{BBABE6BD-731B-449A-9DA4-21011F101B74}" srcOrd="0" destOrd="0" parTransId="{DDE94DFA-83CF-4496-8A5A-CDE92CA06EEF}" sibTransId="{7DEDBD9B-5247-4AE1-B0A3-689C15A981C8}"/>
    <dgm:cxn modelId="{2FE3BEC9-7269-4128-9C7B-42151270F647}" type="presOf" srcId="{228BA017-F967-41A3-B4C9-8E64165061AA}" destId="{19C8E7BA-61AF-41C3-9C17-E7D97FC0508C}" srcOrd="0" destOrd="0" presId="urn:microsoft.com/office/officeart/2005/8/layout/lProcess2"/>
    <dgm:cxn modelId="{B89D29D2-36E1-41FE-AAE0-6C6F92A590A2}" srcId="{5BA20044-95CD-4341-9C1D-61A00825661D}" destId="{195A27CE-37E8-47AB-ADC3-A98DD7C3FA5A}" srcOrd="1" destOrd="0" parTransId="{133F6B49-C4F0-4DB7-9099-82ABC558BCEC}" sibTransId="{0E3C3B6E-5218-46F6-A287-FC12BC8F5F18}"/>
    <dgm:cxn modelId="{DB356C9F-81E2-40A5-87C7-0A79CD80E12C}" type="presOf" srcId="{BBABE6BD-731B-449A-9DA4-21011F101B74}" destId="{07EE10DF-6788-4506-8E1F-DBABBD97A7B0}" srcOrd="0" destOrd="0" presId="urn:microsoft.com/office/officeart/2005/8/layout/lProcess2"/>
    <dgm:cxn modelId="{6BF49B0A-37B5-4111-91D7-B31D33161063}" type="presOf" srcId="{8D911395-3FD9-4F73-83D9-F3FF79256C98}" destId="{1B9CA96D-6C59-4A2B-A853-16897D03B38B}" srcOrd="0" destOrd="0" presId="urn:microsoft.com/office/officeart/2005/8/layout/lProcess2"/>
    <dgm:cxn modelId="{38A34687-79F4-4FF7-9EE0-78D6E99DADF0}" srcId="{8D911395-3FD9-4F73-83D9-F3FF79256C98}" destId="{BBE26169-1373-49AF-AA08-1CC6F8C1F4C8}" srcOrd="1" destOrd="0" parTransId="{19EB7D05-1D50-42AB-88F4-9277D7D3253B}" sibTransId="{10A07400-1005-407B-BF91-FB5D4A9F620C}"/>
    <dgm:cxn modelId="{86471B1A-72E2-44CD-9317-8307192C96A5}" type="presOf" srcId="{922AB1FB-8813-428D-9FDF-3798BC904E6D}" destId="{593BA1E2-4385-42B6-8552-039304235419}" srcOrd="1" destOrd="0" presId="urn:microsoft.com/office/officeart/2005/8/layout/lProcess2"/>
    <dgm:cxn modelId="{5BC1761A-5D1A-448A-8F1E-777B2C727451}" type="presOf" srcId="{C8545725-AF42-4BFA-87F7-EEFC4344B0AC}" destId="{1BD250DA-126E-4B08-8557-7D64291C0A37}" srcOrd="0" destOrd="0" presId="urn:microsoft.com/office/officeart/2005/8/layout/lProcess2"/>
    <dgm:cxn modelId="{9EA4D4FA-9399-4850-A9FB-EB1122BA653C}" type="presOf" srcId="{BBE26169-1373-49AF-AA08-1CC6F8C1F4C8}" destId="{0C29C3AC-B4C5-4355-9144-D5FC2B731DBC}" srcOrd="1" destOrd="0" presId="urn:microsoft.com/office/officeart/2005/8/layout/lProcess2"/>
    <dgm:cxn modelId="{249A164A-CBB7-4BB1-89D2-73D9AE087613}" srcId="{BBE26169-1373-49AF-AA08-1CC6F8C1F4C8}" destId="{38C94DA3-D514-4C1C-B0AD-31CC8652492E}" srcOrd="0" destOrd="0" parTransId="{036C5916-168E-41DE-8372-4DDDE94D66B2}" sibTransId="{05CD21B9-2067-45F9-B129-2344B2EED5C8}"/>
    <dgm:cxn modelId="{9E3C7F94-7BC8-4833-8BA9-CDA49681A313}" type="presOf" srcId="{195A27CE-37E8-47AB-ADC3-A98DD7C3FA5A}" destId="{8BF9267F-0204-42D9-A89C-0CB191405875}" srcOrd="0" destOrd="0" presId="urn:microsoft.com/office/officeart/2005/8/layout/lProcess2"/>
    <dgm:cxn modelId="{8D0A29F4-E4C8-49E1-9D57-51A60AD81137}" srcId="{5BA20044-95CD-4341-9C1D-61A00825661D}" destId="{228BA017-F967-41A3-B4C9-8E64165061AA}" srcOrd="0" destOrd="0" parTransId="{5D69E6FF-B0FC-403A-9CFE-EA8DB23C4E2D}" sibTransId="{161F55DE-32AE-40DF-8898-3B543C883838}"/>
    <dgm:cxn modelId="{3F32B62D-5391-4780-90B9-94C81CEB6A74}" type="presOf" srcId="{6FA209BD-701C-4127-AEF6-C32F95A9B94A}" destId="{BF01506E-C886-4933-AF60-BA46113F7889}" srcOrd="0" destOrd="0" presId="urn:microsoft.com/office/officeart/2005/8/layout/lProcess2"/>
    <dgm:cxn modelId="{65FE1809-56A3-4AB4-99E5-0AC5B8768B85}" srcId="{8D911395-3FD9-4F73-83D9-F3FF79256C98}" destId="{5BA20044-95CD-4341-9C1D-61A00825661D}" srcOrd="2" destOrd="0" parTransId="{3F23ACF2-1553-4BC1-A56A-92856704B595}" sibTransId="{E9A0A55C-65CD-4C4C-97E6-DB0D65F976EA}"/>
    <dgm:cxn modelId="{B25A7318-D882-45AC-8DBF-DB10597EC791}" type="presOf" srcId="{FD537781-E72A-4A20-8640-28322E092FFF}" destId="{72AA54F4-A5CA-42F8-AA9A-B5C2257E6544}" srcOrd="0" destOrd="0" presId="urn:microsoft.com/office/officeart/2005/8/layout/lProcess2"/>
    <dgm:cxn modelId="{A008FDD2-DE60-4072-9E35-9F230C192B3D}" srcId="{BBE26169-1373-49AF-AA08-1CC6F8C1F4C8}" destId="{C8545725-AF42-4BFA-87F7-EEFC4344B0AC}" srcOrd="1" destOrd="0" parTransId="{AA686F95-6EDE-43B7-8AE1-1F84CB1C2D5E}" sibTransId="{2655A3DF-5E86-4EA0-8687-A669E4DD4654}"/>
    <dgm:cxn modelId="{FA7D341B-AC0C-4EF3-843D-7280D06947F9}" type="presOf" srcId="{5BA20044-95CD-4341-9C1D-61A00825661D}" destId="{56FC9B3F-EDED-47BC-8BEF-CFE0D18A0289}" srcOrd="0" destOrd="0" presId="urn:microsoft.com/office/officeart/2005/8/layout/lProcess2"/>
    <dgm:cxn modelId="{582BC97B-B799-4EC3-BD32-55326592AC14}" type="presOf" srcId="{BBE26169-1373-49AF-AA08-1CC6F8C1F4C8}" destId="{C87F514B-CF68-479A-B401-69D6699C8E2E}" srcOrd="0" destOrd="0" presId="urn:microsoft.com/office/officeart/2005/8/layout/lProcess2"/>
    <dgm:cxn modelId="{EE31EA8E-92B0-4702-B3FB-E8B03211A82E}" type="presOf" srcId="{38C94DA3-D514-4C1C-B0AD-31CC8652492E}" destId="{0FCE977A-B638-4689-A58C-4CFC8C81C63E}" srcOrd="0" destOrd="0" presId="urn:microsoft.com/office/officeart/2005/8/layout/lProcess2"/>
    <dgm:cxn modelId="{4B7944DF-4E26-46A3-82A7-B460B758BD02}" srcId="{922AB1FB-8813-428D-9FDF-3798BC904E6D}" destId="{FD537781-E72A-4A20-8640-28322E092FFF}" srcOrd="1" destOrd="0" parTransId="{F3A919C7-4618-4ABF-BE48-ACB7EA39DA32}" sibTransId="{7ABE380C-B189-46C1-8B44-E3E38A9B87BC}"/>
    <dgm:cxn modelId="{38A27663-47FD-4812-BEB1-460DC844C43C}" type="presOf" srcId="{5BA20044-95CD-4341-9C1D-61A00825661D}" destId="{580A6BB5-88FA-4749-99E4-3E9B5BE70B33}" srcOrd="1" destOrd="0" presId="urn:microsoft.com/office/officeart/2005/8/layout/lProcess2"/>
    <dgm:cxn modelId="{1ACF9AEA-723D-4EC3-9142-79623B890BE0}" type="presParOf" srcId="{1B9CA96D-6C59-4A2B-A853-16897D03B38B}" destId="{DFC70063-923F-4B67-9CAA-7EED1E555E52}" srcOrd="0" destOrd="0" presId="urn:microsoft.com/office/officeart/2005/8/layout/lProcess2"/>
    <dgm:cxn modelId="{2F689496-68DA-498F-8A50-9628062E9F69}" type="presParOf" srcId="{DFC70063-923F-4B67-9CAA-7EED1E555E52}" destId="{90DE83C3-25CB-48BB-B5B7-C2A7410F5C9C}" srcOrd="0" destOrd="0" presId="urn:microsoft.com/office/officeart/2005/8/layout/lProcess2"/>
    <dgm:cxn modelId="{0861BD6A-78E9-4165-B7D3-8FEF3ACF2D09}" type="presParOf" srcId="{DFC70063-923F-4B67-9CAA-7EED1E555E52}" destId="{593BA1E2-4385-42B6-8552-039304235419}" srcOrd="1" destOrd="0" presId="urn:microsoft.com/office/officeart/2005/8/layout/lProcess2"/>
    <dgm:cxn modelId="{14C7A22C-453A-48F0-9DDA-F18D65E091B3}" type="presParOf" srcId="{DFC70063-923F-4B67-9CAA-7EED1E555E52}" destId="{B1A3F506-392D-422D-9A8C-A877066AC5D4}" srcOrd="2" destOrd="0" presId="urn:microsoft.com/office/officeart/2005/8/layout/lProcess2"/>
    <dgm:cxn modelId="{78813C1C-1B4F-4EDB-A1DA-CEA3FB4762D8}" type="presParOf" srcId="{B1A3F506-392D-422D-9A8C-A877066AC5D4}" destId="{6B16320C-8B5E-4A4E-9ECD-7C16D89CEEE1}" srcOrd="0" destOrd="0" presId="urn:microsoft.com/office/officeart/2005/8/layout/lProcess2"/>
    <dgm:cxn modelId="{A18E53ED-E119-4DA8-9B44-D5F64AF8B631}" type="presParOf" srcId="{6B16320C-8B5E-4A4E-9ECD-7C16D89CEEE1}" destId="{07EE10DF-6788-4506-8E1F-DBABBD97A7B0}" srcOrd="0" destOrd="0" presId="urn:microsoft.com/office/officeart/2005/8/layout/lProcess2"/>
    <dgm:cxn modelId="{9E3404C4-DE66-4BCD-8D1D-3B2EEED0F8B2}" type="presParOf" srcId="{6B16320C-8B5E-4A4E-9ECD-7C16D89CEEE1}" destId="{B012C744-0C7A-4389-A1B5-01053BDA32EA}" srcOrd="1" destOrd="0" presId="urn:microsoft.com/office/officeart/2005/8/layout/lProcess2"/>
    <dgm:cxn modelId="{195C06A0-C4AB-47B6-91F9-DF585416532F}" type="presParOf" srcId="{6B16320C-8B5E-4A4E-9ECD-7C16D89CEEE1}" destId="{72AA54F4-A5CA-42F8-AA9A-B5C2257E6544}" srcOrd="2" destOrd="0" presId="urn:microsoft.com/office/officeart/2005/8/layout/lProcess2"/>
    <dgm:cxn modelId="{AACF1ECC-022C-45AD-ADDD-03CD59746026}" type="presParOf" srcId="{6B16320C-8B5E-4A4E-9ECD-7C16D89CEEE1}" destId="{A7719602-6B98-44B6-8F3E-40143B5199F2}" srcOrd="3" destOrd="0" presId="urn:microsoft.com/office/officeart/2005/8/layout/lProcess2"/>
    <dgm:cxn modelId="{02CC20E9-2AB0-4C71-8656-2FFFCCA36929}" type="presParOf" srcId="{6B16320C-8B5E-4A4E-9ECD-7C16D89CEEE1}" destId="{BF01506E-C886-4933-AF60-BA46113F7889}" srcOrd="4" destOrd="0" presId="urn:microsoft.com/office/officeart/2005/8/layout/lProcess2"/>
    <dgm:cxn modelId="{227EC86E-E19B-4C2F-AE79-22334C292E35}" type="presParOf" srcId="{1B9CA96D-6C59-4A2B-A853-16897D03B38B}" destId="{13C68003-BFE5-4B95-9575-D87FFB056661}" srcOrd="1" destOrd="0" presId="urn:microsoft.com/office/officeart/2005/8/layout/lProcess2"/>
    <dgm:cxn modelId="{4415433F-11E3-4CFF-B397-29A4F121AD9D}" type="presParOf" srcId="{1B9CA96D-6C59-4A2B-A853-16897D03B38B}" destId="{C72919A4-33A9-488B-93D2-8642590E3BD1}" srcOrd="2" destOrd="0" presId="urn:microsoft.com/office/officeart/2005/8/layout/lProcess2"/>
    <dgm:cxn modelId="{E5509343-4053-43A0-B101-949CF9B952DA}" type="presParOf" srcId="{C72919A4-33A9-488B-93D2-8642590E3BD1}" destId="{C87F514B-CF68-479A-B401-69D6699C8E2E}" srcOrd="0" destOrd="0" presId="urn:microsoft.com/office/officeart/2005/8/layout/lProcess2"/>
    <dgm:cxn modelId="{3D549D4B-07D6-4F8B-A695-CAA74741BE9E}" type="presParOf" srcId="{C72919A4-33A9-488B-93D2-8642590E3BD1}" destId="{0C29C3AC-B4C5-4355-9144-D5FC2B731DBC}" srcOrd="1" destOrd="0" presId="urn:microsoft.com/office/officeart/2005/8/layout/lProcess2"/>
    <dgm:cxn modelId="{423A8E3B-7825-478C-8D84-553B84663A24}" type="presParOf" srcId="{C72919A4-33A9-488B-93D2-8642590E3BD1}" destId="{F9C36C31-AD05-42A3-B618-83DA84FB9DBE}" srcOrd="2" destOrd="0" presId="urn:microsoft.com/office/officeart/2005/8/layout/lProcess2"/>
    <dgm:cxn modelId="{E419354F-618C-4374-AAA6-EBAD87676207}" type="presParOf" srcId="{F9C36C31-AD05-42A3-B618-83DA84FB9DBE}" destId="{F992C62C-B838-415D-916E-1E989CB59ABA}" srcOrd="0" destOrd="0" presId="urn:microsoft.com/office/officeart/2005/8/layout/lProcess2"/>
    <dgm:cxn modelId="{00E495CA-55A2-403E-8C67-DCF0162AA1F8}" type="presParOf" srcId="{F992C62C-B838-415D-916E-1E989CB59ABA}" destId="{0FCE977A-B638-4689-A58C-4CFC8C81C63E}" srcOrd="0" destOrd="0" presId="urn:microsoft.com/office/officeart/2005/8/layout/lProcess2"/>
    <dgm:cxn modelId="{1B8A87CE-B1D2-4C40-A45B-A01DB0F7C9F7}" type="presParOf" srcId="{F992C62C-B838-415D-916E-1E989CB59ABA}" destId="{A4A0737A-A043-43B5-995F-998B163EF51A}" srcOrd="1" destOrd="0" presId="urn:microsoft.com/office/officeart/2005/8/layout/lProcess2"/>
    <dgm:cxn modelId="{69CF5DC5-355F-496E-B80E-D02EA0434E9C}" type="presParOf" srcId="{F992C62C-B838-415D-916E-1E989CB59ABA}" destId="{1BD250DA-126E-4B08-8557-7D64291C0A37}" srcOrd="2" destOrd="0" presId="urn:microsoft.com/office/officeart/2005/8/layout/lProcess2"/>
    <dgm:cxn modelId="{A9D719F1-03A2-415D-9FC1-B1C49C8F8871}" type="presParOf" srcId="{1B9CA96D-6C59-4A2B-A853-16897D03B38B}" destId="{AA0AC53C-CD15-4BB9-96F8-AC26886F186E}" srcOrd="3" destOrd="0" presId="urn:microsoft.com/office/officeart/2005/8/layout/lProcess2"/>
    <dgm:cxn modelId="{CBA1495D-BE29-4D8B-B90C-A7D0B5F8572B}" type="presParOf" srcId="{1B9CA96D-6C59-4A2B-A853-16897D03B38B}" destId="{59CC90A4-EBE8-4F56-B878-D107B42D659D}" srcOrd="4" destOrd="0" presId="urn:microsoft.com/office/officeart/2005/8/layout/lProcess2"/>
    <dgm:cxn modelId="{5A59209F-8183-4C2C-8801-181691B0B039}" type="presParOf" srcId="{59CC90A4-EBE8-4F56-B878-D107B42D659D}" destId="{56FC9B3F-EDED-47BC-8BEF-CFE0D18A0289}" srcOrd="0" destOrd="0" presId="urn:microsoft.com/office/officeart/2005/8/layout/lProcess2"/>
    <dgm:cxn modelId="{F1C75532-B1C0-4C04-B868-1766EE430409}" type="presParOf" srcId="{59CC90A4-EBE8-4F56-B878-D107B42D659D}" destId="{580A6BB5-88FA-4749-99E4-3E9B5BE70B33}" srcOrd="1" destOrd="0" presId="urn:microsoft.com/office/officeart/2005/8/layout/lProcess2"/>
    <dgm:cxn modelId="{59800E60-2315-4652-9EF3-3FE51FABE1A1}" type="presParOf" srcId="{59CC90A4-EBE8-4F56-B878-D107B42D659D}" destId="{54BC62DB-7B27-4831-ADCE-68B661D4F501}" srcOrd="2" destOrd="0" presId="urn:microsoft.com/office/officeart/2005/8/layout/lProcess2"/>
    <dgm:cxn modelId="{71AC761E-872D-4922-8AF1-55330C308EAA}" type="presParOf" srcId="{54BC62DB-7B27-4831-ADCE-68B661D4F501}" destId="{3DA3E866-A7E1-4A21-A5A9-D049DB74F9DD}" srcOrd="0" destOrd="0" presId="urn:microsoft.com/office/officeart/2005/8/layout/lProcess2"/>
    <dgm:cxn modelId="{ACDFDF84-E7F0-4B41-B89B-9B1FAF676DFB}" type="presParOf" srcId="{3DA3E866-A7E1-4A21-A5A9-D049DB74F9DD}" destId="{19C8E7BA-61AF-41C3-9C17-E7D97FC0508C}" srcOrd="0" destOrd="0" presId="urn:microsoft.com/office/officeart/2005/8/layout/lProcess2"/>
    <dgm:cxn modelId="{476EADB7-3256-45C4-85C0-744120AFACCD}" type="presParOf" srcId="{3DA3E866-A7E1-4A21-A5A9-D049DB74F9DD}" destId="{01961C92-9129-469E-B1F6-E3FE530C89BC}" srcOrd="1" destOrd="0" presId="urn:microsoft.com/office/officeart/2005/8/layout/lProcess2"/>
    <dgm:cxn modelId="{98BC0CA9-1DD1-4949-98D0-993B0B18BE7C}" type="presParOf" srcId="{3DA3E866-A7E1-4A21-A5A9-D049DB74F9DD}" destId="{8BF9267F-0204-42D9-A89C-0CB1914058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11395-3FD9-4F73-83D9-F3FF79256C98}" type="doc">
      <dgm:prSet loTypeId="urn:microsoft.com/office/officeart/2005/8/layout/lProcess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th-TH"/>
        </a:p>
      </dgm:t>
    </dgm:pt>
    <dgm:pt modelId="{922AB1FB-8813-428D-9FDF-3798BC904E6D}">
      <dgm:prSet phldrT="[Text]" custT="1"/>
      <dgm:spPr/>
      <dgm:t>
        <a:bodyPr/>
        <a:lstStyle/>
        <a:p>
          <a:r>
            <a:rPr lang="th-TH" sz="21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การเปิดโอกาส                                            ให้ประชาชนเข้ามามีส่วนร่วมในการสร้างความโปร่งใสฯ</a:t>
          </a:r>
          <a:endParaRPr lang="th-TH" sz="2100" dirty="0">
            <a:solidFill>
              <a:schemeClr val="accent5">
                <a:lumMod val="50000"/>
              </a:schemeClr>
            </a:solidFill>
          </a:endParaRPr>
        </a:p>
      </dgm:t>
    </dgm:pt>
    <dgm:pt modelId="{39B20989-1723-4003-8C19-BD691CB72E4C}" type="parTrans" cxnId="{BAD0C01E-15D5-473E-91D8-3E97064C2B9A}">
      <dgm:prSet/>
      <dgm:spPr/>
      <dgm:t>
        <a:bodyPr/>
        <a:lstStyle/>
        <a:p>
          <a:endParaRPr lang="th-TH"/>
        </a:p>
      </dgm:t>
    </dgm:pt>
    <dgm:pt modelId="{FC382259-56B7-4601-B393-BAA74B05F88D}" type="sibTrans" cxnId="{BAD0C01E-15D5-473E-91D8-3E97064C2B9A}">
      <dgm:prSet/>
      <dgm:spPr/>
      <dgm:t>
        <a:bodyPr/>
        <a:lstStyle/>
        <a:p>
          <a:endParaRPr lang="th-TH"/>
        </a:p>
      </dgm:t>
    </dgm:pt>
    <dgm:pt modelId="{BBABE6BD-731B-449A-9DA4-21011F101B74}">
      <dgm:prSet phldrT="[Text]" custT="1"/>
      <dgm:spPr/>
      <dgm:t>
        <a:bodyPr/>
        <a:lstStyle/>
        <a:p>
          <a:r>
            <a:rPr lang="th-TH" sz="18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มีการจัดทำ/                                        วางระบบ/แผนป้องกันการทุจริต</a:t>
          </a:r>
        </a:p>
      </dgm:t>
    </dgm:pt>
    <dgm:pt modelId="{DDE94DFA-83CF-4496-8A5A-CDE92CA06EEF}" type="parTrans" cxnId="{FD00FCBD-CDB1-4196-A01F-5FB94E843AE8}">
      <dgm:prSet/>
      <dgm:spPr/>
      <dgm:t>
        <a:bodyPr/>
        <a:lstStyle/>
        <a:p>
          <a:endParaRPr lang="th-TH"/>
        </a:p>
      </dgm:t>
    </dgm:pt>
    <dgm:pt modelId="{7DEDBD9B-5247-4AE1-B0A3-689C15A981C8}" type="sibTrans" cxnId="{FD00FCBD-CDB1-4196-A01F-5FB94E843AE8}">
      <dgm:prSet/>
      <dgm:spPr/>
      <dgm:t>
        <a:bodyPr/>
        <a:lstStyle/>
        <a:p>
          <a:endParaRPr lang="th-TH"/>
        </a:p>
      </dgm:t>
    </dgm:pt>
    <dgm:pt modelId="{FD537781-E72A-4A20-8640-28322E092FFF}">
      <dgm:prSet phldrT="[Text]" custT="1"/>
      <dgm:spPr/>
      <dgm:t>
        <a:bodyPr/>
        <a:lstStyle/>
        <a:p>
          <a:r>
            <a:rPr lang="th-TH" sz="18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มีคณะทำงาน/คณะกรรมการเพื่อติดตาม/ตรวจสอบ</a:t>
          </a:r>
          <a:endParaRPr lang="th-TH" sz="1800" b="1" dirty="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3A919C7-4618-4ABF-BE48-ACB7EA39DA32}" type="parTrans" cxnId="{4B7944DF-4E26-46A3-82A7-B460B758BD02}">
      <dgm:prSet/>
      <dgm:spPr/>
      <dgm:t>
        <a:bodyPr/>
        <a:lstStyle/>
        <a:p>
          <a:endParaRPr lang="th-TH"/>
        </a:p>
      </dgm:t>
    </dgm:pt>
    <dgm:pt modelId="{7ABE380C-B189-46C1-8B44-E3E38A9B87BC}" type="sibTrans" cxnId="{4B7944DF-4E26-46A3-82A7-B460B758BD02}">
      <dgm:prSet/>
      <dgm:spPr/>
      <dgm:t>
        <a:bodyPr/>
        <a:lstStyle/>
        <a:p>
          <a:endParaRPr lang="th-TH"/>
        </a:p>
      </dgm:t>
    </dgm:pt>
    <dgm:pt modelId="{BBE26169-1373-49AF-AA08-1CC6F8C1F4C8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แผนการส่งเสริมการบริหารราชการแบบมีส่วนร่วม</a:t>
          </a:r>
        </a:p>
        <a:p>
          <a:endParaRPr lang="th-TH" sz="2200" b="1" dirty="0">
            <a:solidFill>
              <a:schemeClr val="accent5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9EB7D05-1D50-42AB-88F4-9277D7D3253B}" type="parTrans" cxnId="{38A34687-79F4-4FF7-9EE0-78D6E99DADF0}">
      <dgm:prSet/>
      <dgm:spPr/>
      <dgm:t>
        <a:bodyPr/>
        <a:lstStyle/>
        <a:p>
          <a:endParaRPr lang="th-TH"/>
        </a:p>
      </dgm:t>
    </dgm:pt>
    <dgm:pt modelId="{10A07400-1005-407B-BF91-FB5D4A9F620C}" type="sibTrans" cxnId="{38A34687-79F4-4FF7-9EE0-78D6E99DADF0}">
      <dgm:prSet/>
      <dgm:spPr/>
      <dgm:t>
        <a:bodyPr/>
        <a:lstStyle/>
        <a:p>
          <a:endParaRPr lang="th-TH"/>
        </a:p>
      </dgm:t>
    </dgm:pt>
    <dgm:pt modelId="{38C94DA3-D514-4C1C-B0AD-31CC8652492E}">
      <dgm:prSet phldrT="[Text]" custT="1"/>
      <dgm:spPr/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มีการจัดทำแนวทาง/แผน สำหรับใช้ดำเนินการโครงการ เพื่อส่งเสริมการมี                  ส่วนร่วม </a:t>
          </a:r>
          <a:r>
            <a:rPr lang="th-TH" sz="18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ประกอบด้วย ทิศทาง/เป้าหมาย และกรอบรยะเวลา รวมทั้งกลุ่มเป้าหมาย  ที่ชัดเจน</a:t>
          </a:r>
        </a:p>
      </dgm:t>
    </dgm:pt>
    <dgm:pt modelId="{036C5916-168E-41DE-8372-4DDDE94D66B2}" type="parTrans" cxnId="{249A164A-CBB7-4BB1-89D2-73D9AE087613}">
      <dgm:prSet/>
      <dgm:spPr/>
      <dgm:t>
        <a:bodyPr/>
        <a:lstStyle/>
        <a:p>
          <a:endParaRPr lang="th-TH"/>
        </a:p>
      </dgm:t>
    </dgm:pt>
    <dgm:pt modelId="{05CD21B9-2067-45F9-B129-2344B2EED5C8}" type="sibTrans" cxnId="{249A164A-CBB7-4BB1-89D2-73D9AE087613}">
      <dgm:prSet/>
      <dgm:spPr/>
      <dgm:t>
        <a:bodyPr/>
        <a:lstStyle/>
        <a:p>
          <a:endParaRPr lang="th-TH"/>
        </a:p>
      </dgm:t>
    </dgm:pt>
    <dgm:pt modelId="{5BA20044-95CD-4341-9C1D-61A00825661D}">
      <dgm:prSet phldrT="[Text]" custT="1"/>
      <dgm:spPr/>
      <dgm:t>
        <a:bodyPr/>
        <a:lstStyle/>
        <a:p>
          <a:r>
            <a:rPr lang="th-TH" sz="21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การประเมินผล</a:t>
          </a:r>
          <a:r>
            <a:rPr lang="th-TH" sz="2100" b="1" spc="-60" baseline="0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การดำเนินงานโครงการฯ                                                   </a:t>
          </a:r>
          <a:r>
            <a:rPr lang="th-TH" sz="21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แบบหุ้นส่วนความร่วมมือ</a:t>
          </a:r>
        </a:p>
        <a:p>
          <a:endParaRPr lang="th-TH" sz="2100" dirty="0"/>
        </a:p>
      </dgm:t>
    </dgm:pt>
    <dgm:pt modelId="{3F23ACF2-1553-4BC1-A56A-92856704B595}" type="parTrans" cxnId="{65FE1809-56A3-4AB4-99E5-0AC5B8768B85}">
      <dgm:prSet/>
      <dgm:spPr/>
      <dgm:t>
        <a:bodyPr/>
        <a:lstStyle/>
        <a:p>
          <a:endParaRPr lang="th-TH"/>
        </a:p>
      </dgm:t>
    </dgm:pt>
    <dgm:pt modelId="{E9A0A55C-65CD-4C4C-97E6-DB0D65F976EA}" type="sibTrans" cxnId="{65FE1809-56A3-4AB4-99E5-0AC5B8768B85}">
      <dgm:prSet/>
      <dgm:spPr/>
      <dgm:t>
        <a:bodyPr/>
        <a:lstStyle/>
        <a:p>
          <a:endParaRPr lang="th-TH"/>
        </a:p>
      </dgm:t>
    </dgm:pt>
    <dgm:pt modelId="{228BA017-F967-41A3-B4C9-8E64165061AA}">
      <dgm:prSet phldrT="[Text]" custT="1"/>
      <dgm:spPr/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ความเป็นมา/เหตุผล ที่เป็นประเด็นสำคัญหรือแนวโน้ม/สถานการณ์ /ผลกระทบที่นำไปสู่การริเริมดำเนินโครงการ</a:t>
          </a:r>
        </a:p>
      </dgm:t>
    </dgm:pt>
    <dgm:pt modelId="{5D69E6FF-B0FC-403A-9CFE-EA8DB23C4E2D}" type="parTrans" cxnId="{8D0A29F4-E4C8-49E1-9D57-51A60AD81137}">
      <dgm:prSet/>
      <dgm:spPr/>
      <dgm:t>
        <a:bodyPr/>
        <a:lstStyle/>
        <a:p>
          <a:endParaRPr lang="th-TH"/>
        </a:p>
      </dgm:t>
    </dgm:pt>
    <dgm:pt modelId="{161F55DE-32AE-40DF-8898-3B543C883838}" type="sibTrans" cxnId="{8D0A29F4-E4C8-49E1-9D57-51A60AD81137}">
      <dgm:prSet/>
      <dgm:spPr/>
      <dgm:t>
        <a:bodyPr/>
        <a:lstStyle/>
        <a:p>
          <a:endParaRPr lang="th-TH"/>
        </a:p>
      </dgm:t>
    </dgm:pt>
    <dgm:pt modelId="{6FA209BD-701C-4127-AEF6-C32F95A9B94A}">
      <dgm:prSet phldrT="[Text]" custT="1"/>
      <dgm:spPr/>
      <dgm:t>
        <a:bodyPr/>
        <a:lstStyle/>
        <a:p>
          <a:r>
            <a:rPr lang="th-TH" sz="18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มีแผนบริหารความเสี่ยงในการทุจริตฯ</a:t>
          </a:r>
          <a:endParaRPr lang="th-TH" sz="1800" b="1" dirty="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197099-3334-4327-9FAB-7F75F5549334}" type="parTrans" cxnId="{CE17D428-7B7B-4CE8-A654-ABF9F3427C2E}">
      <dgm:prSet/>
      <dgm:spPr/>
      <dgm:t>
        <a:bodyPr/>
        <a:lstStyle/>
        <a:p>
          <a:endParaRPr lang="th-TH"/>
        </a:p>
      </dgm:t>
    </dgm:pt>
    <dgm:pt modelId="{77C789CC-9A1E-49E6-A169-3C72A999FE17}" type="sibTrans" cxnId="{CE17D428-7B7B-4CE8-A654-ABF9F3427C2E}">
      <dgm:prSet/>
      <dgm:spPr/>
      <dgm:t>
        <a:bodyPr/>
        <a:lstStyle/>
        <a:p>
          <a:endParaRPr lang="th-TH"/>
        </a:p>
      </dgm:t>
    </dgm:pt>
    <dgm:pt modelId="{7140B77B-5321-4B4B-89A3-7D0E2CDBDEA8}">
      <dgm:prSet phldrT="[Text]" custT="1"/>
      <dgm:spPr/>
      <dgm:t>
        <a:bodyPr/>
        <a:lstStyle/>
        <a:p>
          <a:endParaRPr lang="th-TH" sz="1800" b="1" dirty="0" smtClean="0">
            <a:solidFill>
              <a:schemeClr val="tx1">
                <a:lumMod val="75000"/>
                <a:lumOff val="25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72DB2A-B18A-44B6-ABD9-7AC5A702E99B}" type="parTrans" cxnId="{133DDD0F-DD53-4BB7-93EA-163F09692A12}">
      <dgm:prSet/>
      <dgm:spPr/>
      <dgm:t>
        <a:bodyPr/>
        <a:lstStyle/>
        <a:p>
          <a:endParaRPr lang="th-TH"/>
        </a:p>
      </dgm:t>
    </dgm:pt>
    <dgm:pt modelId="{454AEBFC-79CB-49AD-8A35-3617C683A287}" type="sibTrans" cxnId="{133DDD0F-DD53-4BB7-93EA-163F09692A12}">
      <dgm:prSet/>
      <dgm:spPr/>
      <dgm:t>
        <a:bodyPr/>
        <a:lstStyle/>
        <a:p>
          <a:endParaRPr lang="th-TH"/>
        </a:p>
      </dgm:t>
    </dgm:pt>
    <dgm:pt modelId="{8EF766A2-9DB0-4F62-947D-41581CA1FA0D}">
      <dgm:prSet phldrT="[Text]" custT="1"/>
      <dgm:spPr/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ระบบฐานข้อมูลเครือข่าย</a:t>
          </a:r>
        </a:p>
      </dgm:t>
    </dgm:pt>
    <dgm:pt modelId="{2BB2BB69-71E7-41E8-95EC-37305D247993}" type="parTrans" cxnId="{2D71B022-7D7E-461C-A4CD-2213DAEAAB33}">
      <dgm:prSet/>
      <dgm:spPr/>
      <dgm:t>
        <a:bodyPr/>
        <a:lstStyle/>
        <a:p>
          <a:endParaRPr lang="th-TH"/>
        </a:p>
      </dgm:t>
    </dgm:pt>
    <dgm:pt modelId="{2CAF1ADD-7D3A-4228-A210-842240440960}" type="sibTrans" cxnId="{2D71B022-7D7E-461C-A4CD-2213DAEAAB33}">
      <dgm:prSet/>
      <dgm:spPr/>
      <dgm:t>
        <a:bodyPr/>
        <a:lstStyle/>
        <a:p>
          <a:endParaRPr lang="th-TH"/>
        </a:p>
      </dgm:t>
    </dgm:pt>
    <dgm:pt modelId="{7423D374-D103-4932-97B6-ED3520F3143A}">
      <dgm:prSet phldrT="[Text]" custT="1"/>
      <dgm:spPr/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ผลสำเร็จ </a:t>
          </a:r>
          <a:r>
            <a:rPr lang="th-TH" sz="1800" b="1" dirty="0" smtClean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(ที่เป็นเชิงประจักษ์)  </a:t>
          </a:r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ปัญหาอุปสรรค  และปัจจัยสำเร็จ</a:t>
          </a:r>
        </a:p>
      </dgm:t>
    </dgm:pt>
    <dgm:pt modelId="{A2740D55-7CF2-4737-A0B2-52B9FBF64041}" type="parTrans" cxnId="{8D4F056D-0910-4A15-BEC2-5C4E7A1F9894}">
      <dgm:prSet/>
      <dgm:spPr/>
      <dgm:t>
        <a:bodyPr/>
        <a:lstStyle/>
        <a:p>
          <a:endParaRPr lang="th-TH"/>
        </a:p>
      </dgm:t>
    </dgm:pt>
    <dgm:pt modelId="{6FC74B42-3892-43A8-A998-C7A9239978F7}" type="sibTrans" cxnId="{8D4F056D-0910-4A15-BEC2-5C4E7A1F9894}">
      <dgm:prSet/>
      <dgm:spPr/>
      <dgm:t>
        <a:bodyPr/>
        <a:lstStyle/>
        <a:p>
          <a:endParaRPr lang="th-TH"/>
        </a:p>
      </dgm:t>
    </dgm:pt>
    <dgm:pt modelId="{DC352704-F5DE-48BA-A2A0-4DB17A00F225}">
      <dgm:prSet phldrT="[Text]" custT="1"/>
      <dgm:spPr/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รูปแบบ (</a:t>
          </a:r>
          <a:r>
            <a:rPr lang="en-US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Model) </a:t>
          </a: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เป็นแผนภาพ                                                 </a:t>
          </a:r>
          <a:r>
            <a:rPr lang="th-TH" sz="1800" b="1" dirty="0" smtClean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ที่มีเป้าหมาย</a:t>
          </a: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ที่ชัดเจน</a:t>
          </a:r>
        </a:p>
      </dgm:t>
    </dgm:pt>
    <dgm:pt modelId="{E6616D31-171D-4D37-A457-843D87B7D24D}" type="parTrans" cxnId="{5F28739D-7FD3-4F0D-9F09-E39AA2A4C07E}">
      <dgm:prSet/>
      <dgm:spPr/>
      <dgm:t>
        <a:bodyPr/>
        <a:lstStyle/>
        <a:p>
          <a:endParaRPr lang="th-TH"/>
        </a:p>
      </dgm:t>
    </dgm:pt>
    <dgm:pt modelId="{3AD97F0C-7432-4438-9A14-7371D893A5D8}" type="sibTrans" cxnId="{5F28739D-7FD3-4F0D-9F09-E39AA2A4C07E}">
      <dgm:prSet/>
      <dgm:spPr/>
      <dgm:t>
        <a:bodyPr/>
        <a:lstStyle/>
        <a:p>
          <a:endParaRPr lang="th-TH"/>
        </a:p>
      </dgm:t>
    </dgm:pt>
    <dgm:pt modelId="{F7C3B720-5D91-47EF-9059-DFB50DF1A673}">
      <dgm:prSet phldrT="[Text]" custT="1"/>
      <dgm:spPr/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การเผยแพร่ ประชาสัมพันธ์ ผลการดำเนินงานโครงการ</a:t>
          </a:r>
        </a:p>
      </dgm:t>
    </dgm:pt>
    <dgm:pt modelId="{F6C3C0DD-48B0-4B07-869B-E7A57CF584C9}" type="parTrans" cxnId="{1E4BA020-9652-434E-9151-A36C7ACE2955}">
      <dgm:prSet/>
      <dgm:spPr/>
      <dgm:t>
        <a:bodyPr/>
        <a:lstStyle/>
        <a:p>
          <a:endParaRPr lang="th-TH"/>
        </a:p>
      </dgm:t>
    </dgm:pt>
    <dgm:pt modelId="{7C58EAF6-3CD2-41F8-B0E0-8838384AEFD6}" type="sibTrans" cxnId="{1E4BA020-9652-434E-9151-A36C7ACE2955}">
      <dgm:prSet/>
      <dgm:spPr/>
      <dgm:t>
        <a:bodyPr/>
        <a:lstStyle/>
        <a:p>
          <a:endParaRPr lang="th-TH"/>
        </a:p>
      </dgm:t>
    </dgm:pt>
    <dgm:pt modelId="{1B9CA96D-6C59-4A2B-A853-16897D03B38B}" type="pres">
      <dgm:prSet presAssocID="{8D911395-3FD9-4F73-83D9-F3FF79256C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FC70063-923F-4B67-9CAA-7EED1E555E52}" type="pres">
      <dgm:prSet presAssocID="{922AB1FB-8813-428D-9FDF-3798BC904E6D}" presName="compNode" presStyleCnt="0"/>
      <dgm:spPr/>
    </dgm:pt>
    <dgm:pt modelId="{90DE83C3-25CB-48BB-B5B7-C2A7410F5C9C}" type="pres">
      <dgm:prSet presAssocID="{922AB1FB-8813-428D-9FDF-3798BC904E6D}" presName="aNode" presStyleLbl="bgShp" presStyleIdx="0" presStyleCnt="3" custScaleX="114216"/>
      <dgm:spPr/>
      <dgm:t>
        <a:bodyPr/>
        <a:lstStyle/>
        <a:p>
          <a:endParaRPr lang="th-TH"/>
        </a:p>
      </dgm:t>
    </dgm:pt>
    <dgm:pt modelId="{593BA1E2-4385-42B6-8552-039304235419}" type="pres">
      <dgm:prSet presAssocID="{922AB1FB-8813-428D-9FDF-3798BC904E6D}" presName="textNode" presStyleLbl="bgShp" presStyleIdx="0" presStyleCnt="3"/>
      <dgm:spPr/>
      <dgm:t>
        <a:bodyPr/>
        <a:lstStyle/>
        <a:p>
          <a:endParaRPr lang="th-TH"/>
        </a:p>
      </dgm:t>
    </dgm:pt>
    <dgm:pt modelId="{B1A3F506-392D-422D-9A8C-A877066AC5D4}" type="pres">
      <dgm:prSet presAssocID="{922AB1FB-8813-428D-9FDF-3798BC904E6D}" presName="compChildNode" presStyleCnt="0"/>
      <dgm:spPr/>
    </dgm:pt>
    <dgm:pt modelId="{6B16320C-8B5E-4A4E-9ECD-7C16D89CEEE1}" type="pres">
      <dgm:prSet presAssocID="{922AB1FB-8813-428D-9FDF-3798BC904E6D}" presName="theInnerList" presStyleCnt="0"/>
      <dgm:spPr/>
    </dgm:pt>
    <dgm:pt modelId="{07EE10DF-6788-4506-8E1F-DBABBD97A7B0}" type="pres">
      <dgm:prSet presAssocID="{BBABE6BD-731B-449A-9DA4-21011F101B74}" presName="childNode" presStyleLbl="node1" presStyleIdx="0" presStyleCnt="10" custScaleX="111073" custScaleY="294821" custLinFactNeighborX="-1683" custLinFactNeighborY="442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12C744-0C7A-4389-A1B5-01053BDA32EA}" type="pres">
      <dgm:prSet presAssocID="{BBABE6BD-731B-449A-9DA4-21011F101B74}" presName="aSpace2" presStyleCnt="0"/>
      <dgm:spPr/>
    </dgm:pt>
    <dgm:pt modelId="{72AA54F4-A5CA-42F8-AA9A-B5C2257E6544}" type="pres">
      <dgm:prSet presAssocID="{FD537781-E72A-4A20-8640-28322E092FFF}" presName="childNode" presStyleLbl="node1" presStyleIdx="1" presStyleCnt="10" custScaleX="109023" custScaleY="230946" custLinFactNeighborX="-2691" custLinFactNeighborY="823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719602-6B98-44B6-8F3E-40143B5199F2}" type="pres">
      <dgm:prSet presAssocID="{FD537781-E72A-4A20-8640-28322E092FFF}" presName="aSpace2" presStyleCnt="0"/>
      <dgm:spPr/>
    </dgm:pt>
    <dgm:pt modelId="{BF01506E-C886-4933-AF60-BA46113F7889}" type="pres">
      <dgm:prSet presAssocID="{6FA209BD-701C-4127-AEF6-C32F95A9B94A}" presName="childNode" presStyleLbl="node1" presStyleIdx="2" presStyleCnt="10" custScaleX="118726" custScaleY="201331" custLinFactY="7010" custLinFactNeighborX="-144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C68003-BFE5-4B95-9575-D87FFB056661}" type="pres">
      <dgm:prSet presAssocID="{922AB1FB-8813-428D-9FDF-3798BC904E6D}" presName="aSpace" presStyleCnt="0"/>
      <dgm:spPr/>
    </dgm:pt>
    <dgm:pt modelId="{C72919A4-33A9-488B-93D2-8642590E3BD1}" type="pres">
      <dgm:prSet presAssocID="{BBE26169-1373-49AF-AA08-1CC6F8C1F4C8}" presName="compNode" presStyleCnt="0"/>
      <dgm:spPr/>
    </dgm:pt>
    <dgm:pt modelId="{C87F514B-CF68-479A-B401-69D6699C8E2E}" type="pres">
      <dgm:prSet presAssocID="{BBE26169-1373-49AF-AA08-1CC6F8C1F4C8}" presName="aNode" presStyleLbl="bgShp" presStyleIdx="1" presStyleCnt="3" custScaleX="116661"/>
      <dgm:spPr/>
      <dgm:t>
        <a:bodyPr/>
        <a:lstStyle/>
        <a:p>
          <a:endParaRPr lang="th-TH"/>
        </a:p>
      </dgm:t>
    </dgm:pt>
    <dgm:pt modelId="{0C29C3AC-B4C5-4355-9144-D5FC2B731DBC}" type="pres">
      <dgm:prSet presAssocID="{BBE26169-1373-49AF-AA08-1CC6F8C1F4C8}" presName="textNode" presStyleLbl="bgShp" presStyleIdx="1" presStyleCnt="3"/>
      <dgm:spPr/>
      <dgm:t>
        <a:bodyPr/>
        <a:lstStyle/>
        <a:p>
          <a:endParaRPr lang="th-TH"/>
        </a:p>
      </dgm:t>
    </dgm:pt>
    <dgm:pt modelId="{F9C36C31-AD05-42A3-B618-83DA84FB9DBE}" type="pres">
      <dgm:prSet presAssocID="{BBE26169-1373-49AF-AA08-1CC6F8C1F4C8}" presName="compChildNode" presStyleCnt="0"/>
      <dgm:spPr/>
    </dgm:pt>
    <dgm:pt modelId="{F992C62C-B838-415D-916E-1E989CB59ABA}" type="pres">
      <dgm:prSet presAssocID="{BBE26169-1373-49AF-AA08-1CC6F8C1F4C8}" presName="theInnerList" presStyleCnt="0"/>
      <dgm:spPr/>
    </dgm:pt>
    <dgm:pt modelId="{0FCE977A-B638-4689-A58C-4CFC8C81C63E}" type="pres">
      <dgm:prSet presAssocID="{38C94DA3-D514-4C1C-B0AD-31CC8652492E}" presName="childNode" presStyleLbl="node1" presStyleIdx="3" presStyleCnt="10" custScaleX="138971" custScaleY="1091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0AC53C-CD15-4BB9-96F8-AC26886F186E}" type="pres">
      <dgm:prSet presAssocID="{BBE26169-1373-49AF-AA08-1CC6F8C1F4C8}" presName="aSpace" presStyleCnt="0"/>
      <dgm:spPr/>
    </dgm:pt>
    <dgm:pt modelId="{59CC90A4-EBE8-4F56-B878-D107B42D659D}" type="pres">
      <dgm:prSet presAssocID="{5BA20044-95CD-4341-9C1D-61A00825661D}" presName="compNode" presStyleCnt="0"/>
      <dgm:spPr/>
    </dgm:pt>
    <dgm:pt modelId="{56FC9B3F-EDED-47BC-8BEF-CFE0D18A0289}" type="pres">
      <dgm:prSet presAssocID="{5BA20044-95CD-4341-9C1D-61A00825661D}" presName="aNode" presStyleLbl="bgShp" presStyleIdx="2" presStyleCnt="3" custScaleX="249881" custLinFactNeighborX="-1127" custLinFactNeighborY="-4863"/>
      <dgm:spPr/>
      <dgm:t>
        <a:bodyPr/>
        <a:lstStyle/>
        <a:p>
          <a:endParaRPr lang="th-TH"/>
        </a:p>
      </dgm:t>
    </dgm:pt>
    <dgm:pt modelId="{580A6BB5-88FA-4749-99E4-3E9B5BE70B33}" type="pres">
      <dgm:prSet presAssocID="{5BA20044-95CD-4341-9C1D-61A00825661D}" presName="textNode" presStyleLbl="bgShp" presStyleIdx="2" presStyleCnt="3"/>
      <dgm:spPr/>
      <dgm:t>
        <a:bodyPr/>
        <a:lstStyle/>
        <a:p>
          <a:endParaRPr lang="th-TH"/>
        </a:p>
      </dgm:t>
    </dgm:pt>
    <dgm:pt modelId="{54BC62DB-7B27-4831-ADCE-68B661D4F501}" type="pres">
      <dgm:prSet presAssocID="{5BA20044-95CD-4341-9C1D-61A00825661D}" presName="compChildNode" presStyleCnt="0"/>
      <dgm:spPr/>
    </dgm:pt>
    <dgm:pt modelId="{3DA3E866-A7E1-4A21-A5A9-D049DB74F9DD}" type="pres">
      <dgm:prSet presAssocID="{5BA20044-95CD-4341-9C1D-61A00825661D}" presName="theInnerList" presStyleCnt="0"/>
      <dgm:spPr/>
    </dgm:pt>
    <dgm:pt modelId="{19C8E7BA-61AF-41C3-9C17-E7D97FC0508C}" type="pres">
      <dgm:prSet presAssocID="{228BA017-F967-41A3-B4C9-8E64165061AA}" presName="childNode" presStyleLbl="node1" presStyleIdx="4" presStyleCnt="10" custScaleX="308053" custScaleY="1349000" custLinFactY="-1092233" custLinFactNeighborX="-1064" custLinFactNeighborY="-1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961C92-9129-469E-B1F6-E3FE530C89BC}" type="pres">
      <dgm:prSet presAssocID="{228BA017-F967-41A3-B4C9-8E64165061AA}" presName="aSpace2" presStyleCnt="0"/>
      <dgm:spPr/>
    </dgm:pt>
    <dgm:pt modelId="{AAD62CA1-9B35-4D14-9715-259EFB29B91E}" type="pres">
      <dgm:prSet presAssocID="{7140B77B-5321-4B4B-89A3-7D0E2CDBDEA8}" presName="childNode" presStyleLbl="node1" presStyleIdx="5" presStyleCnt="10" custScaleX="313059" custScaleY="2000000" custLinFactY="-998817" custLinFactNeighborX="-1055" custLinFactNeighborY="-10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1DDD94-F9B9-43AF-9B8B-72EA2129BACE}" type="pres">
      <dgm:prSet presAssocID="{7140B77B-5321-4B4B-89A3-7D0E2CDBDEA8}" presName="aSpace2" presStyleCnt="0"/>
      <dgm:spPr/>
    </dgm:pt>
    <dgm:pt modelId="{6A3A6572-3997-40B6-8F2D-786E4F2FB97E}" type="pres">
      <dgm:prSet presAssocID="{8EF766A2-9DB0-4F62-947D-41581CA1FA0D}" presName="childNode" presStyleLbl="node1" presStyleIdx="6" presStyleCnt="10" custScaleX="296133" custScaleY="573782" custLinFactY="-134460" custLinFactNeighborX="209" custLinFactNeighborY="-2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10EE99-CCE7-46A4-BDC3-7CB432D25D98}" type="pres">
      <dgm:prSet presAssocID="{8EF766A2-9DB0-4F62-947D-41581CA1FA0D}" presName="aSpace2" presStyleCnt="0"/>
      <dgm:spPr/>
    </dgm:pt>
    <dgm:pt modelId="{65675DEA-29BD-4BF5-B844-717FB99A3F17}" type="pres">
      <dgm:prSet presAssocID="{7423D374-D103-4932-97B6-ED3520F3143A}" presName="childNode" presStyleLbl="node1" presStyleIdx="7" presStyleCnt="10" custScaleX="297356" custScaleY="1108212" custLinFactY="2345" custLinFactNeighborX="-3531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70E58A-C9FD-4F3B-96C6-22F046B9A473}" type="pres">
      <dgm:prSet presAssocID="{7423D374-D103-4932-97B6-ED3520F3143A}" presName="aSpace2" presStyleCnt="0"/>
      <dgm:spPr/>
    </dgm:pt>
    <dgm:pt modelId="{F98E1737-AB3C-4E5D-846A-46D4D6A1E416}" type="pres">
      <dgm:prSet presAssocID="{DC352704-F5DE-48BA-A2A0-4DB17A00F225}" presName="childNode" presStyleLbl="node1" presStyleIdx="8" presStyleCnt="10" custScaleX="304148" custScaleY="786814" custLinFactY="155957" custLinFactNeighborX="726" custLinFactNeighborY="2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AE603C-1C9F-422D-B255-3C3EE0D801DB}" type="pres">
      <dgm:prSet presAssocID="{DC352704-F5DE-48BA-A2A0-4DB17A00F225}" presName="aSpace2" presStyleCnt="0"/>
      <dgm:spPr/>
    </dgm:pt>
    <dgm:pt modelId="{61121B31-1E5E-45A2-9C4F-5C4C2F575EB2}" type="pres">
      <dgm:prSet presAssocID="{F7C3B720-5D91-47EF-9059-DFB50DF1A673}" presName="childNode" presStyleLbl="node1" presStyleIdx="9" presStyleCnt="10" custScaleX="300044" custScaleY="900577" custLinFactY="330050" custLinFactNeighborX="516" custLinFactNeighborY="4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6AC2045-C89D-4AE3-90DE-D824C28CEFD2}" type="presOf" srcId="{38C94DA3-D514-4C1C-B0AD-31CC8652492E}" destId="{0FCE977A-B638-4689-A58C-4CFC8C81C63E}" srcOrd="0" destOrd="0" presId="urn:microsoft.com/office/officeart/2005/8/layout/lProcess2"/>
    <dgm:cxn modelId="{1E4BA020-9652-434E-9151-A36C7ACE2955}" srcId="{5BA20044-95CD-4341-9C1D-61A00825661D}" destId="{F7C3B720-5D91-47EF-9059-DFB50DF1A673}" srcOrd="5" destOrd="0" parTransId="{F6C3C0DD-48B0-4B07-869B-E7A57CF584C9}" sibTransId="{7C58EAF6-3CD2-41F8-B0E0-8838384AEFD6}"/>
    <dgm:cxn modelId="{5C6B2EB3-74DE-4384-9DB0-F17B81F276CA}" type="presOf" srcId="{FD537781-E72A-4A20-8640-28322E092FFF}" destId="{72AA54F4-A5CA-42F8-AA9A-B5C2257E6544}" srcOrd="0" destOrd="0" presId="urn:microsoft.com/office/officeart/2005/8/layout/lProcess2"/>
    <dgm:cxn modelId="{8D4F056D-0910-4A15-BEC2-5C4E7A1F9894}" srcId="{5BA20044-95CD-4341-9C1D-61A00825661D}" destId="{7423D374-D103-4932-97B6-ED3520F3143A}" srcOrd="3" destOrd="0" parTransId="{A2740D55-7CF2-4737-A0B2-52B9FBF64041}" sibTransId="{6FC74B42-3892-43A8-A998-C7A9239978F7}"/>
    <dgm:cxn modelId="{133DDD0F-DD53-4BB7-93EA-163F09692A12}" srcId="{5BA20044-95CD-4341-9C1D-61A00825661D}" destId="{7140B77B-5321-4B4B-89A3-7D0E2CDBDEA8}" srcOrd="1" destOrd="0" parTransId="{3272DB2A-B18A-44B6-ABD9-7AC5A702E99B}" sibTransId="{454AEBFC-79CB-49AD-8A35-3617C683A287}"/>
    <dgm:cxn modelId="{5F28739D-7FD3-4F0D-9F09-E39AA2A4C07E}" srcId="{5BA20044-95CD-4341-9C1D-61A00825661D}" destId="{DC352704-F5DE-48BA-A2A0-4DB17A00F225}" srcOrd="4" destOrd="0" parTransId="{E6616D31-171D-4D37-A457-843D87B7D24D}" sibTransId="{3AD97F0C-7432-4438-9A14-7371D893A5D8}"/>
    <dgm:cxn modelId="{77A8F906-3DDC-42C0-A37B-E06C082F97A4}" type="presOf" srcId="{BBABE6BD-731B-449A-9DA4-21011F101B74}" destId="{07EE10DF-6788-4506-8E1F-DBABBD97A7B0}" srcOrd="0" destOrd="0" presId="urn:microsoft.com/office/officeart/2005/8/layout/lProcess2"/>
    <dgm:cxn modelId="{CE17D428-7B7B-4CE8-A654-ABF9F3427C2E}" srcId="{922AB1FB-8813-428D-9FDF-3798BC904E6D}" destId="{6FA209BD-701C-4127-AEF6-C32F95A9B94A}" srcOrd="2" destOrd="0" parTransId="{83197099-3334-4327-9FAB-7F75F5549334}" sibTransId="{77C789CC-9A1E-49E6-A169-3C72A999FE17}"/>
    <dgm:cxn modelId="{249A164A-CBB7-4BB1-89D2-73D9AE087613}" srcId="{BBE26169-1373-49AF-AA08-1CC6F8C1F4C8}" destId="{38C94DA3-D514-4C1C-B0AD-31CC8652492E}" srcOrd="0" destOrd="0" parTransId="{036C5916-168E-41DE-8372-4DDDE94D66B2}" sibTransId="{05CD21B9-2067-45F9-B129-2344B2EED5C8}"/>
    <dgm:cxn modelId="{6A327CB4-C4C6-43CF-A64B-39E326C31BD8}" type="presOf" srcId="{7140B77B-5321-4B4B-89A3-7D0E2CDBDEA8}" destId="{AAD62CA1-9B35-4D14-9715-259EFB29B91E}" srcOrd="0" destOrd="0" presId="urn:microsoft.com/office/officeart/2005/8/layout/lProcess2"/>
    <dgm:cxn modelId="{15E6C010-5125-49E7-9203-E8926FC16005}" type="presOf" srcId="{5BA20044-95CD-4341-9C1D-61A00825661D}" destId="{580A6BB5-88FA-4749-99E4-3E9B5BE70B33}" srcOrd="1" destOrd="0" presId="urn:microsoft.com/office/officeart/2005/8/layout/lProcess2"/>
    <dgm:cxn modelId="{87D0BCB1-EE5E-47BB-B081-5729A4345E8D}" type="presOf" srcId="{5BA20044-95CD-4341-9C1D-61A00825661D}" destId="{56FC9B3F-EDED-47BC-8BEF-CFE0D18A0289}" srcOrd="0" destOrd="0" presId="urn:microsoft.com/office/officeart/2005/8/layout/lProcess2"/>
    <dgm:cxn modelId="{BAD0C01E-15D5-473E-91D8-3E97064C2B9A}" srcId="{8D911395-3FD9-4F73-83D9-F3FF79256C98}" destId="{922AB1FB-8813-428D-9FDF-3798BC904E6D}" srcOrd="0" destOrd="0" parTransId="{39B20989-1723-4003-8C19-BD691CB72E4C}" sibTransId="{FC382259-56B7-4601-B393-BAA74B05F88D}"/>
    <dgm:cxn modelId="{D837C67D-5AF4-477A-8E12-BD6E0A023273}" type="presOf" srcId="{8D911395-3FD9-4F73-83D9-F3FF79256C98}" destId="{1B9CA96D-6C59-4A2B-A853-16897D03B38B}" srcOrd="0" destOrd="0" presId="urn:microsoft.com/office/officeart/2005/8/layout/lProcess2"/>
    <dgm:cxn modelId="{C5CABC98-6F05-4358-B02F-B05E4056E8B7}" type="presOf" srcId="{8EF766A2-9DB0-4F62-947D-41581CA1FA0D}" destId="{6A3A6572-3997-40B6-8F2D-786E4F2FB97E}" srcOrd="0" destOrd="0" presId="urn:microsoft.com/office/officeart/2005/8/layout/lProcess2"/>
    <dgm:cxn modelId="{841F631E-CDBD-477E-867E-0571C6D52E02}" type="presOf" srcId="{7423D374-D103-4932-97B6-ED3520F3143A}" destId="{65675DEA-29BD-4BF5-B844-717FB99A3F17}" srcOrd="0" destOrd="0" presId="urn:microsoft.com/office/officeart/2005/8/layout/lProcess2"/>
    <dgm:cxn modelId="{2D71B022-7D7E-461C-A4CD-2213DAEAAB33}" srcId="{5BA20044-95CD-4341-9C1D-61A00825661D}" destId="{8EF766A2-9DB0-4F62-947D-41581CA1FA0D}" srcOrd="2" destOrd="0" parTransId="{2BB2BB69-71E7-41E8-95EC-37305D247993}" sibTransId="{2CAF1ADD-7D3A-4228-A210-842240440960}"/>
    <dgm:cxn modelId="{D5CC3F3C-FF74-4236-B73D-048285031707}" type="presOf" srcId="{228BA017-F967-41A3-B4C9-8E64165061AA}" destId="{19C8E7BA-61AF-41C3-9C17-E7D97FC0508C}" srcOrd="0" destOrd="0" presId="urn:microsoft.com/office/officeart/2005/8/layout/lProcess2"/>
    <dgm:cxn modelId="{B81E2E0F-D21A-4ACB-A571-A6AFB189E9DE}" type="presOf" srcId="{6FA209BD-701C-4127-AEF6-C32F95A9B94A}" destId="{BF01506E-C886-4933-AF60-BA46113F7889}" srcOrd="0" destOrd="0" presId="urn:microsoft.com/office/officeart/2005/8/layout/lProcess2"/>
    <dgm:cxn modelId="{4B7944DF-4E26-46A3-82A7-B460B758BD02}" srcId="{922AB1FB-8813-428D-9FDF-3798BC904E6D}" destId="{FD537781-E72A-4A20-8640-28322E092FFF}" srcOrd="1" destOrd="0" parTransId="{F3A919C7-4618-4ABF-BE48-ACB7EA39DA32}" sibTransId="{7ABE380C-B189-46C1-8B44-E3E38A9B87BC}"/>
    <dgm:cxn modelId="{CAE1557D-B378-4603-A44E-C6ECC977DA28}" type="presOf" srcId="{922AB1FB-8813-428D-9FDF-3798BC904E6D}" destId="{593BA1E2-4385-42B6-8552-039304235419}" srcOrd="1" destOrd="0" presId="urn:microsoft.com/office/officeart/2005/8/layout/lProcess2"/>
    <dgm:cxn modelId="{27928172-9B0C-492B-86A3-E2F23A481C58}" type="presOf" srcId="{DC352704-F5DE-48BA-A2A0-4DB17A00F225}" destId="{F98E1737-AB3C-4E5D-846A-46D4D6A1E416}" srcOrd="0" destOrd="0" presId="urn:microsoft.com/office/officeart/2005/8/layout/lProcess2"/>
    <dgm:cxn modelId="{235CC6AF-820F-4451-A7BF-6A341DEA28CD}" type="presOf" srcId="{922AB1FB-8813-428D-9FDF-3798BC904E6D}" destId="{90DE83C3-25CB-48BB-B5B7-C2A7410F5C9C}" srcOrd="0" destOrd="0" presId="urn:microsoft.com/office/officeart/2005/8/layout/lProcess2"/>
    <dgm:cxn modelId="{8D0A29F4-E4C8-49E1-9D57-51A60AD81137}" srcId="{5BA20044-95CD-4341-9C1D-61A00825661D}" destId="{228BA017-F967-41A3-B4C9-8E64165061AA}" srcOrd="0" destOrd="0" parTransId="{5D69E6FF-B0FC-403A-9CFE-EA8DB23C4E2D}" sibTransId="{161F55DE-32AE-40DF-8898-3B543C883838}"/>
    <dgm:cxn modelId="{65FE1809-56A3-4AB4-99E5-0AC5B8768B85}" srcId="{8D911395-3FD9-4F73-83D9-F3FF79256C98}" destId="{5BA20044-95CD-4341-9C1D-61A00825661D}" srcOrd="2" destOrd="0" parTransId="{3F23ACF2-1553-4BC1-A56A-92856704B595}" sibTransId="{E9A0A55C-65CD-4C4C-97E6-DB0D65F976EA}"/>
    <dgm:cxn modelId="{38A34687-79F4-4FF7-9EE0-78D6E99DADF0}" srcId="{8D911395-3FD9-4F73-83D9-F3FF79256C98}" destId="{BBE26169-1373-49AF-AA08-1CC6F8C1F4C8}" srcOrd="1" destOrd="0" parTransId="{19EB7D05-1D50-42AB-88F4-9277D7D3253B}" sibTransId="{10A07400-1005-407B-BF91-FB5D4A9F620C}"/>
    <dgm:cxn modelId="{7C6BFC24-AF9F-49C3-B190-E5AAF534DD2F}" type="presOf" srcId="{F7C3B720-5D91-47EF-9059-DFB50DF1A673}" destId="{61121B31-1E5E-45A2-9C4F-5C4C2F575EB2}" srcOrd="0" destOrd="0" presId="urn:microsoft.com/office/officeart/2005/8/layout/lProcess2"/>
    <dgm:cxn modelId="{B4921FD2-E622-47CA-9CBD-105770CC916C}" type="presOf" srcId="{BBE26169-1373-49AF-AA08-1CC6F8C1F4C8}" destId="{0C29C3AC-B4C5-4355-9144-D5FC2B731DBC}" srcOrd="1" destOrd="0" presId="urn:microsoft.com/office/officeart/2005/8/layout/lProcess2"/>
    <dgm:cxn modelId="{FD00FCBD-CDB1-4196-A01F-5FB94E843AE8}" srcId="{922AB1FB-8813-428D-9FDF-3798BC904E6D}" destId="{BBABE6BD-731B-449A-9DA4-21011F101B74}" srcOrd="0" destOrd="0" parTransId="{DDE94DFA-83CF-4496-8A5A-CDE92CA06EEF}" sibTransId="{7DEDBD9B-5247-4AE1-B0A3-689C15A981C8}"/>
    <dgm:cxn modelId="{5D61D1ED-2FE0-4799-A936-DD3FDAE39CCF}" type="presOf" srcId="{BBE26169-1373-49AF-AA08-1CC6F8C1F4C8}" destId="{C87F514B-CF68-479A-B401-69D6699C8E2E}" srcOrd="0" destOrd="0" presId="urn:microsoft.com/office/officeart/2005/8/layout/lProcess2"/>
    <dgm:cxn modelId="{6ECDE3BA-2EC1-4FDA-A8E1-08F94CE0E94C}" type="presParOf" srcId="{1B9CA96D-6C59-4A2B-A853-16897D03B38B}" destId="{DFC70063-923F-4B67-9CAA-7EED1E555E52}" srcOrd="0" destOrd="0" presId="urn:microsoft.com/office/officeart/2005/8/layout/lProcess2"/>
    <dgm:cxn modelId="{5F814BB2-052F-4DF3-9611-6E05831A073F}" type="presParOf" srcId="{DFC70063-923F-4B67-9CAA-7EED1E555E52}" destId="{90DE83C3-25CB-48BB-B5B7-C2A7410F5C9C}" srcOrd="0" destOrd="0" presId="urn:microsoft.com/office/officeart/2005/8/layout/lProcess2"/>
    <dgm:cxn modelId="{867FB4D2-5251-49ED-9C12-E86E6D0739CA}" type="presParOf" srcId="{DFC70063-923F-4B67-9CAA-7EED1E555E52}" destId="{593BA1E2-4385-42B6-8552-039304235419}" srcOrd="1" destOrd="0" presId="urn:microsoft.com/office/officeart/2005/8/layout/lProcess2"/>
    <dgm:cxn modelId="{2835D080-A67E-4121-AF6B-BCDABB9A5402}" type="presParOf" srcId="{DFC70063-923F-4B67-9CAA-7EED1E555E52}" destId="{B1A3F506-392D-422D-9A8C-A877066AC5D4}" srcOrd="2" destOrd="0" presId="urn:microsoft.com/office/officeart/2005/8/layout/lProcess2"/>
    <dgm:cxn modelId="{EB108409-9691-4ED2-8139-C7661A74D2BC}" type="presParOf" srcId="{B1A3F506-392D-422D-9A8C-A877066AC5D4}" destId="{6B16320C-8B5E-4A4E-9ECD-7C16D89CEEE1}" srcOrd="0" destOrd="0" presId="urn:microsoft.com/office/officeart/2005/8/layout/lProcess2"/>
    <dgm:cxn modelId="{603FBD48-D705-43A3-A20E-1CA5429C90E9}" type="presParOf" srcId="{6B16320C-8B5E-4A4E-9ECD-7C16D89CEEE1}" destId="{07EE10DF-6788-4506-8E1F-DBABBD97A7B0}" srcOrd="0" destOrd="0" presId="urn:microsoft.com/office/officeart/2005/8/layout/lProcess2"/>
    <dgm:cxn modelId="{AA695991-3C87-4477-A4F9-AF7E135CE8CB}" type="presParOf" srcId="{6B16320C-8B5E-4A4E-9ECD-7C16D89CEEE1}" destId="{B012C744-0C7A-4389-A1B5-01053BDA32EA}" srcOrd="1" destOrd="0" presId="urn:microsoft.com/office/officeart/2005/8/layout/lProcess2"/>
    <dgm:cxn modelId="{D87B7386-B514-4614-BA86-65FFC90446D1}" type="presParOf" srcId="{6B16320C-8B5E-4A4E-9ECD-7C16D89CEEE1}" destId="{72AA54F4-A5CA-42F8-AA9A-B5C2257E6544}" srcOrd="2" destOrd="0" presId="urn:microsoft.com/office/officeart/2005/8/layout/lProcess2"/>
    <dgm:cxn modelId="{6845466E-7554-450D-875B-4EC59E570449}" type="presParOf" srcId="{6B16320C-8B5E-4A4E-9ECD-7C16D89CEEE1}" destId="{A7719602-6B98-44B6-8F3E-40143B5199F2}" srcOrd="3" destOrd="0" presId="urn:microsoft.com/office/officeart/2005/8/layout/lProcess2"/>
    <dgm:cxn modelId="{2945BC05-0747-4A5F-A4AF-752CE07B8575}" type="presParOf" srcId="{6B16320C-8B5E-4A4E-9ECD-7C16D89CEEE1}" destId="{BF01506E-C886-4933-AF60-BA46113F7889}" srcOrd="4" destOrd="0" presId="urn:microsoft.com/office/officeart/2005/8/layout/lProcess2"/>
    <dgm:cxn modelId="{73B86C3D-BB25-471F-BBA6-7BF604AD66DB}" type="presParOf" srcId="{1B9CA96D-6C59-4A2B-A853-16897D03B38B}" destId="{13C68003-BFE5-4B95-9575-D87FFB056661}" srcOrd="1" destOrd="0" presId="urn:microsoft.com/office/officeart/2005/8/layout/lProcess2"/>
    <dgm:cxn modelId="{9C77355B-D76C-438A-9EC7-A4BE36780F08}" type="presParOf" srcId="{1B9CA96D-6C59-4A2B-A853-16897D03B38B}" destId="{C72919A4-33A9-488B-93D2-8642590E3BD1}" srcOrd="2" destOrd="0" presId="urn:microsoft.com/office/officeart/2005/8/layout/lProcess2"/>
    <dgm:cxn modelId="{4246AD89-3B12-484C-953D-DBD8F42FE523}" type="presParOf" srcId="{C72919A4-33A9-488B-93D2-8642590E3BD1}" destId="{C87F514B-CF68-479A-B401-69D6699C8E2E}" srcOrd="0" destOrd="0" presId="urn:microsoft.com/office/officeart/2005/8/layout/lProcess2"/>
    <dgm:cxn modelId="{493A02CE-6E63-417B-B2C3-F1274B66C4EF}" type="presParOf" srcId="{C72919A4-33A9-488B-93D2-8642590E3BD1}" destId="{0C29C3AC-B4C5-4355-9144-D5FC2B731DBC}" srcOrd="1" destOrd="0" presId="urn:microsoft.com/office/officeart/2005/8/layout/lProcess2"/>
    <dgm:cxn modelId="{98F724A1-0248-4781-93F1-F4824DB0E241}" type="presParOf" srcId="{C72919A4-33A9-488B-93D2-8642590E3BD1}" destId="{F9C36C31-AD05-42A3-B618-83DA84FB9DBE}" srcOrd="2" destOrd="0" presId="urn:microsoft.com/office/officeart/2005/8/layout/lProcess2"/>
    <dgm:cxn modelId="{7AD988A9-BCB7-42D2-A17F-222B5CE938F8}" type="presParOf" srcId="{F9C36C31-AD05-42A3-B618-83DA84FB9DBE}" destId="{F992C62C-B838-415D-916E-1E989CB59ABA}" srcOrd="0" destOrd="0" presId="urn:microsoft.com/office/officeart/2005/8/layout/lProcess2"/>
    <dgm:cxn modelId="{A4D932B7-1774-4239-99CA-A2C2A8FBA5BB}" type="presParOf" srcId="{F992C62C-B838-415D-916E-1E989CB59ABA}" destId="{0FCE977A-B638-4689-A58C-4CFC8C81C63E}" srcOrd="0" destOrd="0" presId="urn:microsoft.com/office/officeart/2005/8/layout/lProcess2"/>
    <dgm:cxn modelId="{AB808AB9-FB9A-4237-9BBC-2134AD1EDD43}" type="presParOf" srcId="{1B9CA96D-6C59-4A2B-A853-16897D03B38B}" destId="{AA0AC53C-CD15-4BB9-96F8-AC26886F186E}" srcOrd="3" destOrd="0" presId="urn:microsoft.com/office/officeart/2005/8/layout/lProcess2"/>
    <dgm:cxn modelId="{D7BBA736-D2F2-4473-9C87-30E323DCF582}" type="presParOf" srcId="{1B9CA96D-6C59-4A2B-A853-16897D03B38B}" destId="{59CC90A4-EBE8-4F56-B878-D107B42D659D}" srcOrd="4" destOrd="0" presId="urn:microsoft.com/office/officeart/2005/8/layout/lProcess2"/>
    <dgm:cxn modelId="{0CA0381B-8683-4B5B-96F6-BFE415D70DFB}" type="presParOf" srcId="{59CC90A4-EBE8-4F56-B878-D107B42D659D}" destId="{56FC9B3F-EDED-47BC-8BEF-CFE0D18A0289}" srcOrd="0" destOrd="0" presId="urn:microsoft.com/office/officeart/2005/8/layout/lProcess2"/>
    <dgm:cxn modelId="{D0B91911-D0CA-406B-B1E2-B713171824CA}" type="presParOf" srcId="{59CC90A4-EBE8-4F56-B878-D107B42D659D}" destId="{580A6BB5-88FA-4749-99E4-3E9B5BE70B33}" srcOrd="1" destOrd="0" presId="urn:microsoft.com/office/officeart/2005/8/layout/lProcess2"/>
    <dgm:cxn modelId="{2487095D-C74A-45CE-9C94-D58B789825FD}" type="presParOf" srcId="{59CC90A4-EBE8-4F56-B878-D107B42D659D}" destId="{54BC62DB-7B27-4831-ADCE-68B661D4F501}" srcOrd="2" destOrd="0" presId="urn:microsoft.com/office/officeart/2005/8/layout/lProcess2"/>
    <dgm:cxn modelId="{119A641B-A3C1-4C2E-A357-5F316700CB23}" type="presParOf" srcId="{54BC62DB-7B27-4831-ADCE-68B661D4F501}" destId="{3DA3E866-A7E1-4A21-A5A9-D049DB74F9DD}" srcOrd="0" destOrd="0" presId="urn:microsoft.com/office/officeart/2005/8/layout/lProcess2"/>
    <dgm:cxn modelId="{151BB795-519F-4345-B6CA-F1E2FA313E7D}" type="presParOf" srcId="{3DA3E866-A7E1-4A21-A5A9-D049DB74F9DD}" destId="{19C8E7BA-61AF-41C3-9C17-E7D97FC0508C}" srcOrd="0" destOrd="0" presId="urn:microsoft.com/office/officeart/2005/8/layout/lProcess2"/>
    <dgm:cxn modelId="{D44C308D-6B45-484C-80DC-9708729EAF1D}" type="presParOf" srcId="{3DA3E866-A7E1-4A21-A5A9-D049DB74F9DD}" destId="{01961C92-9129-469E-B1F6-E3FE530C89BC}" srcOrd="1" destOrd="0" presId="urn:microsoft.com/office/officeart/2005/8/layout/lProcess2"/>
    <dgm:cxn modelId="{EE54C05D-DDF5-4E0F-9E73-7863E585124A}" type="presParOf" srcId="{3DA3E866-A7E1-4A21-A5A9-D049DB74F9DD}" destId="{AAD62CA1-9B35-4D14-9715-259EFB29B91E}" srcOrd="2" destOrd="0" presId="urn:microsoft.com/office/officeart/2005/8/layout/lProcess2"/>
    <dgm:cxn modelId="{CEFCE2FC-801A-4D6C-8235-493161B53C48}" type="presParOf" srcId="{3DA3E866-A7E1-4A21-A5A9-D049DB74F9DD}" destId="{691DDD94-F9B9-43AF-9B8B-72EA2129BACE}" srcOrd="3" destOrd="0" presId="urn:microsoft.com/office/officeart/2005/8/layout/lProcess2"/>
    <dgm:cxn modelId="{D02CEE2F-47E1-4F51-80D0-46CEEBD3F1A0}" type="presParOf" srcId="{3DA3E866-A7E1-4A21-A5A9-D049DB74F9DD}" destId="{6A3A6572-3997-40B6-8F2D-786E4F2FB97E}" srcOrd="4" destOrd="0" presId="urn:microsoft.com/office/officeart/2005/8/layout/lProcess2"/>
    <dgm:cxn modelId="{89648438-1D63-4D0F-9004-06AB96F1F2DC}" type="presParOf" srcId="{3DA3E866-A7E1-4A21-A5A9-D049DB74F9DD}" destId="{6110EE99-CCE7-46A4-BDC3-7CB432D25D98}" srcOrd="5" destOrd="0" presId="urn:microsoft.com/office/officeart/2005/8/layout/lProcess2"/>
    <dgm:cxn modelId="{E9B29F62-C808-4680-9C05-4AFCADBEFB5D}" type="presParOf" srcId="{3DA3E866-A7E1-4A21-A5A9-D049DB74F9DD}" destId="{65675DEA-29BD-4BF5-B844-717FB99A3F17}" srcOrd="6" destOrd="0" presId="urn:microsoft.com/office/officeart/2005/8/layout/lProcess2"/>
    <dgm:cxn modelId="{7B13A118-2A47-475E-8D26-0DE51C37FDC3}" type="presParOf" srcId="{3DA3E866-A7E1-4A21-A5A9-D049DB74F9DD}" destId="{7470E58A-C9FD-4F3B-96C6-22F046B9A473}" srcOrd="7" destOrd="0" presId="urn:microsoft.com/office/officeart/2005/8/layout/lProcess2"/>
    <dgm:cxn modelId="{4CD4736F-1B1D-416A-970B-D38B4F4697AF}" type="presParOf" srcId="{3DA3E866-A7E1-4A21-A5A9-D049DB74F9DD}" destId="{F98E1737-AB3C-4E5D-846A-46D4D6A1E416}" srcOrd="8" destOrd="0" presId="urn:microsoft.com/office/officeart/2005/8/layout/lProcess2"/>
    <dgm:cxn modelId="{9953E4B1-C413-492D-B281-F09C4441F72B}" type="presParOf" srcId="{3DA3E866-A7E1-4A21-A5A9-D049DB74F9DD}" destId="{61AE603C-1C9F-422D-B255-3C3EE0D801DB}" srcOrd="9" destOrd="0" presId="urn:microsoft.com/office/officeart/2005/8/layout/lProcess2"/>
    <dgm:cxn modelId="{0A3E20C3-C1E3-4753-A1E7-1F15FAE5A037}" type="presParOf" srcId="{3DA3E866-A7E1-4A21-A5A9-D049DB74F9DD}" destId="{61121B31-1E5E-45A2-9C4F-5C4C2F575EB2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7AA316-F3EB-4C68-9964-2BC10224FFE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724AA5E3-A4B4-4076-A946-6AE613F08382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ทำงานลักษณะภาคี/เครือข่าย</a:t>
          </a:r>
          <a:endParaRPr lang="th-TH" dirty="0"/>
        </a:p>
      </dgm:t>
    </dgm:pt>
    <dgm:pt modelId="{CAB7281D-5562-4894-9D3B-E633BD012AEB}" type="parTrans" cxnId="{53AE3C38-0B9A-4948-8D24-232363A58446}">
      <dgm:prSet/>
      <dgm:spPr/>
      <dgm:t>
        <a:bodyPr/>
        <a:lstStyle/>
        <a:p>
          <a:endParaRPr lang="th-TH"/>
        </a:p>
      </dgm:t>
    </dgm:pt>
    <dgm:pt modelId="{229F4DA1-4011-435C-AB4B-F49117747AC1}" type="sibTrans" cxnId="{53AE3C38-0B9A-4948-8D24-232363A58446}">
      <dgm:prSet/>
      <dgm:spPr/>
      <dgm:t>
        <a:bodyPr/>
        <a:lstStyle/>
        <a:p>
          <a:endParaRPr lang="th-TH"/>
        </a:p>
      </dgm:t>
    </dgm:pt>
    <dgm:pt modelId="{DEBF1AE2-0A46-45B7-9EB9-6A834D2400C2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การมีส่วนร่วม ที่มีความหมาย </a:t>
          </a:r>
          <a:endParaRPr lang="th-TH" sz="2400" dirty="0">
            <a:solidFill>
              <a:schemeClr val="tx1"/>
            </a:solidFill>
          </a:endParaRPr>
        </a:p>
      </dgm:t>
    </dgm:pt>
    <dgm:pt modelId="{C6676271-B5F7-490A-9083-2FE6489F46ED}" type="parTrans" cxnId="{16BCD6BD-B9FB-4F88-8314-7DAABDA31755}">
      <dgm:prSet/>
      <dgm:spPr/>
      <dgm:t>
        <a:bodyPr/>
        <a:lstStyle/>
        <a:p>
          <a:endParaRPr lang="th-TH"/>
        </a:p>
      </dgm:t>
    </dgm:pt>
    <dgm:pt modelId="{992AB696-A5F8-415F-BF13-EBC9B3EEC0C2}" type="sibTrans" cxnId="{16BCD6BD-B9FB-4F88-8314-7DAABDA31755}">
      <dgm:prSet/>
      <dgm:spPr/>
      <dgm:t>
        <a:bodyPr/>
        <a:lstStyle/>
        <a:p>
          <a:endParaRPr lang="th-TH"/>
        </a:p>
      </dgm:t>
    </dgm:pt>
    <dgm:pt modelId="{CCFC3D14-8389-46AB-9C44-EAE294D85EE5}">
      <dgm:prSet phldrT="[Text]" custT="1"/>
      <dgm:spPr>
        <a:solidFill>
          <a:srgbClr val="E3DEFE"/>
        </a:solidFill>
      </dgm:spPr>
      <dgm:t>
        <a:bodyPr/>
        <a:lstStyle/>
        <a:p>
          <a:pPr algn="ctr"/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ลักษณะ                        ของการทำงานแบบหุ้นส่วนความร่วมมือ</a:t>
          </a:r>
          <a:endParaRPr lang="th-TH" sz="2800" dirty="0"/>
        </a:p>
      </dgm:t>
    </dgm:pt>
    <dgm:pt modelId="{CFAE9598-2B7B-497D-889F-15A3F43BEE6F}" type="parTrans" cxnId="{8E186913-5DE9-4680-BAB6-8CE18A38A723}">
      <dgm:prSet/>
      <dgm:spPr/>
      <dgm:t>
        <a:bodyPr/>
        <a:lstStyle/>
        <a:p>
          <a:endParaRPr lang="th-TH"/>
        </a:p>
      </dgm:t>
    </dgm:pt>
    <dgm:pt modelId="{D880CAAB-6DD7-4BFA-9A46-FC4A5D99BC79}" type="sibTrans" cxnId="{8E186913-5DE9-4680-BAB6-8CE18A38A723}">
      <dgm:prSet/>
      <dgm:spPr/>
      <dgm:t>
        <a:bodyPr/>
        <a:lstStyle/>
        <a:p>
          <a:endParaRPr lang="th-TH"/>
        </a:p>
      </dgm:t>
    </dgm:pt>
    <dgm:pt modelId="{3FD5E580-F3BE-405C-A479-D82623E45009}">
      <dgm:prSet phldrT="[Text]" custT="1"/>
      <dgm:spPr/>
      <dgm:t>
        <a:bodyPr/>
        <a:lstStyle/>
        <a:p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2E2C128-25C8-495E-B6C3-C63255B13BC6}" type="parTrans" cxnId="{F4A687A5-CC73-4A39-B471-FDEE8DBFD469}">
      <dgm:prSet/>
      <dgm:spPr/>
      <dgm:t>
        <a:bodyPr/>
        <a:lstStyle/>
        <a:p>
          <a:endParaRPr lang="th-TH"/>
        </a:p>
      </dgm:t>
    </dgm:pt>
    <dgm:pt modelId="{AE4567EF-6AAA-4568-B896-8C04619FC187}" type="sibTrans" cxnId="{F4A687A5-CC73-4A39-B471-FDEE8DBFD469}">
      <dgm:prSet/>
      <dgm:spPr/>
      <dgm:t>
        <a:bodyPr/>
        <a:lstStyle/>
        <a:p>
          <a:endParaRPr lang="th-TH"/>
        </a:p>
      </dgm:t>
    </dgm:pt>
    <dgm:pt modelId="{246056CD-F2C6-4026-95AD-3C3E97A1CAB0}" type="pres">
      <dgm:prSet presAssocID="{9D7AA316-F3EB-4C68-9964-2BC10224FFE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CF426B78-8CAB-4946-A440-68E06CB49430}" type="pres">
      <dgm:prSet presAssocID="{724AA5E3-A4B4-4076-A946-6AE613F08382}" presName="composite" presStyleCnt="0"/>
      <dgm:spPr/>
    </dgm:pt>
    <dgm:pt modelId="{7202718E-FC3E-4990-AD26-D99FE3281E9C}" type="pres">
      <dgm:prSet presAssocID="{724AA5E3-A4B4-4076-A946-6AE613F08382}" presName="Parent1" presStyleLbl="node1" presStyleIdx="0" presStyleCnt="6" custScaleX="130559" custLinFactNeighborX="28873" custLinFactNeighborY="-52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005310-5ACE-4290-BDB2-1EED534AE3B9}" type="pres">
      <dgm:prSet presAssocID="{724AA5E3-A4B4-4076-A946-6AE613F0838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89585D-5EF5-4609-8793-A5E1E00796F2}" type="pres">
      <dgm:prSet presAssocID="{724AA5E3-A4B4-4076-A946-6AE613F08382}" presName="BalanceSpacing" presStyleCnt="0"/>
      <dgm:spPr/>
    </dgm:pt>
    <dgm:pt modelId="{8483E630-B3BC-418C-A264-A0F920FE569A}" type="pres">
      <dgm:prSet presAssocID="{724AA5E3-A4B4-4076-A946-6AE613F08382}" presName="BalanceSpacing1" presStyleCnt="0"/>
      <dgm:spPr/>
    </dgm:pt>
    <dgm:pt modelId="{32622493-B297-40B8-93AD-4AD4096C412B}" type="pres">
      <dgm:prSet presAssocID="{229F4DA1-4011-435C-AB4B-F49117747AC1}" presName="Accent1Text" presStyleLbl="node1" presStyleIdx="1" presStyleCnt="6" custScaleX="134096"/>
      <dgm:spPr/>
      <dgm:t>
        <a:bodyPr/>
        <a:lstStyle/>
        <a:p>
          <a:endParaRPr lang="th-TH"/>
        </a:p>
      </dgm:t>
    </dgm:pt>
    <dgm:pt modelId="{6785912E-2E50-45D2-A1A6-B74A5246F1CC}" type="pres">
      <dgm:prSet presAssocID="{229F4DA1-4011-435C-AB4B-F49117747AC1}" presName="spaceBetweenRectangles" presStyleCnt="0"/>
      <dgm:spPr/>
    </dgm:pt>
    <dgm:pt modelId="{4C62B718-101A-4B94-B1C6-EE7B28A4A5E0}" type="pres">
      <dgm:prSet presAssocID="{DEBF1AE2-0A46-45B7-9EB9-6A834D2400C2}" presName="composite" presStyleCnt="0"/>
      <dgm:spPr/>
    </dgm:pt>
    <dgm:pt modelId="{AD080C0A-02DD-4B02-95F1-6D883A1EFB73}" type="pres">
      <dgm:prSet presAssocID="{DEBF1AE2-0A46-45B7-9EB9-6A834D2400C2}" presName="Parent1" presStyleLbl="node1" presStyleIdx="2" presStyleCnt="6" custScaleX="1497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447F623-24D8-4B93-B715-56795BD30507}" type="pres">
      <dgm:prSet presAssocID="{DEBF1AE2-0A46-45B7-9EB9-6A834D2400C2}" presName="Childtext1" presStyleLbl="revTx" presStyleIdx="1" presStyleCnt="3" custScaleX="143450" custScaleY="129432" custLinFactNeighborX="-54813" custLinFactNeighborY="-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F2E4DC-F492-4A7C-9094-EF77D6DF3E85}" type="pres">
      <dgm:prSet presAssocID="{DEBF1AE2-0A46-45B7-9EB9-6A834D2400C2}" presName="BalanceSpacing" presStyleCnt="0"/>
      <dgm:spPr/>
    </dgm:pt>
    <dgm:pt modelId="{5923823D-9233-4561-A05E-D1C622482D02}" type="pres">
      <dgm:prSet presAssocID="{DEBF1AE2-0A46-45B7-9EB9-6A834D2400C2}" presName="BalanceSpacing1" presStyleCnt="0"/>
      <dgm:spPr/>
    </dgm:pt>
    <dgm:pt modelId="{C774F132-3E4C-4114-BC0B-7F8977D550A6}" type="pres">
      <dgm:prSet presAssocID="{992AB696-A5F8-415F-BF13-EBC9B3EEC0C2}" presName="Accent1Text" presStyleLbl="node1" presStyleIdx="3" presStyleCnt="6" custScaleX="124034" custScaleY="105386" custLinFactNeighborX="33268" custLinFactNeighborY="-2349"/>
      <dgm:spPr/>
      <dgm:t>
        <a:bodyPr/>
        <a:lstStyle/>
        <a:p>
          <a:endParaRPr lang="th-TH"/>
        </a:p>
      </dgm:t>
    </dgm:pt>
    <dgm:pt modelId="{B371ECFB-B1B1-4B73-8E6C-3C3CB903A016}" type="pres">
      <dgm:prSet presAssocID="{992AB696-A5F8-415F-BF13-EBC9B3EEC0C2}" presName="spaceBetweenRectangles" presStyleCnt="0"/>
      <dgm:spPr/>
    </dgm:pt>
    <dgm:pt modelId="{4B30AB7C-7DF0-4A70-90BC-3E4BF484DE7E}" type="pres">
      <dgm:prSet presAssocID="{3FD5E580-F3BE-405C-A479-D82623E45009}" presName="composite" presStyleCnt="0"/>
      <dgm:spPr/>
    </dgm:pt>
    <dgm:pt modelId="{A90A7EFF-D47C-4409-B154-020A6E122715}" type="pres">
      <dgm:prSet presAssocID="{3FD5E580-F3BE-405C-A479-D82623E45009}" presName="Parent1" presStyleLbl="node1" presStyleIdx="4" presStyleCnt="6" custScaleX="137777" custLinFactNeighborX="36659" custLinFactNeighborY="-80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1829C8-4DBC-4059-8C9E-285E739D9A91}" type="pres">
      <dgm:prSet presAssocID="{3FD5E580-F3BE-405C-A479-D82623E4500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F88CB6-AEE7-4E35-9445-B28577922688}" type="pres">
      <dgm:prSet presAssocID="{3FD5E580-F3BE-405C-A479-D82623E45009}" presName="BalanceSpacing" presStyleCnt="0"/>
      <dgm:spPr/>
    </dgm:pt>
    <dgm:pt modelId="{59E5D8A9-03F7-4758-B364-75B16F98CE68}" type="pres">
      <dgm:prSet presAssocID="{3FD5E580-F3BE-405C-A479-D82623E45009}" presName="BalanceSpacing1" presStyleCnt="0"/>
      <dgm:spPr/>
    </dgm:pt>
    <dgm:pt modelId="{9703BCD7-369E-4781-AF7B-76F84018880C}" type="pres">
      <dgm:prSet presAssocID="{AE4567EF-6AAA-4568-B896-8C04619FC187}" presName="Accent1Text" presStyleLbl="node1" presStyleIdx="5" presStyleCnt="6" custScaleX="125604" custLinFactNeighborX="5095" custLinFactNeighborY="-5911"/>
      <dgm:spPr/>
      <dgm:t>
        <a:bodyPr/>
        <a:lstStyle/>
        <a:p>
          <a:endParaRPr lang="th-TH"/>
        </a:p>
      </dgm:t>
    </dgm:pt>
  </dgm:ptLst>
  <dgm:cxnLst>
    <dgm:cxn modelId="{E9987E2F-FC91-4919-9F37-2FD5507690C4}" type="presOf" srcId="{229F4DA1-4011-435C-AB4B-F49117747AC1}" destId="{32622493-B297-40B8-93AD-4AD4096C412B}" srcOrd="0" destOrd="0" presId="urn:microsoft.com/office/officeart/2008/layout/AlternatingHexagons"/>
    <dgm:cxn modelId="{95BBE0CF-56F4-457C-B0A9-0A9F0CE8E466}" type="presOf" srcId="{DEBF1AE2-0A46-45B7-9EB9-6A834D2400C2}" destId="{AD080C0A-02DD-4B02-95F1-6D883A1EFB73}" srcOrd="0" destOrd="0" presId="urn:microsoft.com/office/officeart/2008/layout/AlternatingHexagons"/>
    <dgm:cxn modelId="{8A74EE83-C8C7-4B5E-84A7-3B6FBC489594}" type="presOf" srcId="{CCFC3D14-8389-46AB-9C44-EAE294D85EE5}" destId="{F447F623-24D8-4B93-B715-56795BD30507}" srcOrd="0" destOrd="0" presId="urn:microsoft.com/office/officeart/2008/layout/AlternatingHexagons"/>
    <dgm:cxn modelId="{66FA00FD-9979-45C7-AD3B-A0685158F756}" type="presOf" srcId="{3FD5E580-F3BE-405C-A479-D82623E45009}" destId="{A90A7EFF-D47C-4409-B154-020A6E122715}" srcOrd="0" destOrd="0" presId="urn:microsoft.com/office/officeart/2008/layout/AlternatingHexagons"/>
    <dgm:cxn modelId="{53AE3C38-0B9A-4948-8D24-232363A58446}" srcId="{9D7AA316-F3EB-4C68-9964-2BC10224FFEF}" destId="{724AA5E3-A4B4-4076-A946-6AE613F08382}" srcOrd="0" destOrd="0" parTransId="{CAB7281D-5562-4894-9D3B-E633BD012AEB}" sibTransId="{229F4DA1-4011-435C-AB4B-F49117747AC1}"/>
    <dgm:cxn modelId="{8E186913-5DE9-4680-BAB6-8CE18A38A723}" srcId="{DEBF1AE2-0A46-45B7-9EB9-6A834D2400C2}" destId="{CCFC3D14-8389-46AB-9C44-EAE294D85EE5}" srcOrd="0" destOrd="0" parTransId="{CFAE9598-2B7B-497D-889F-15A3F43BEE6F}" sibTransId="{D880CAAB-6DD7-4BFA-9A46-FC4A5D99BC79}"/>
    <dgm:cxn modelId="{64161FED-655A-4EB4-87FC-0C25015619D1}" type="presOf" srcId="{9D7AA316-F3EB-4C68-9964-2BC10224FFEF}" destId="{246056CD-F2C6-4026-95AD-3C3E97A1CAB0}" srcOrd="0" destOrd="0" presId="urn:microsoft.com/office/officeart/2008/layout/AlternatingHexagons"/>
    <dgm:cxn modelId="{F4A687A5-CC73-4A39-B471-FDEE8DBFD469}" srcId="{9D7AA316-F3EB-4C68-9964-2BC10224FFEF}" destId="{3FD5E580-F3BE-405C-A479-D82623E45009}" srcOrd="2" destOrd="0" parTransId="{C2E2C128-25C8-495E-B6C3-C63255B13BC6}" sibTransId="{AE4567EF-6AAA-4568-B896-8C04619FC187}"/>
    <dgm:cxn modelId="{3DF67BA5-283A-4EA5-A126-C8A50E4EC590}" type="presOf" srcId="{992AB696-A5F8-415F-BF13-EBC9B3EEC0C2}" destId="{C774F132-3E4C-4114-BC0B-7F8977D550A6}" srcOrd="0" destOrd="0" presId="urn:microsoft.com/office/officeart/2008/layout/AlternatingHexagons"/>
    <dgm:cxn modelId="{46A6ED0B-8D3B-4B17-AC01-7DC423477AD0}" type="presOf" srcId="{AE4567EF-6AAA-4568-B896-8C04619FC187}" destId="{9703BCD7-369E-4781-AF7B-76F84018880C}" srcOrd="0" destOrd="0" presId="urn:microsoft.com/office/officeart/2008/layout/AlternatingHexagons"/>
    <dgm:cxn modelId="{C0EB70D0-168E-4A20-A7EE-08CF00DD2480}" type="presOf" srcId="{724AA5E3-A4B4-4076-A946-6AE613F08382}" destId="{7202718E-FC3E-4990-AD26-D99FE3281E9C}" srcOrd="0" destOrd="0" presId="urn:microsoft.com/office/officeart/2008/layout/AlternatingHexagons"/>
    <dgm:cxn modelId="{16BCD6BD-B9FB-4F88-8314-7DAABDA31755}" srcId="{9D7AA316-F3EB-4C68-9964-2BC10224FFEF}" destId="{DEBF1AE2-0A46-45B7-9EB9-6A834D2400C2}" srcOrd="1" destOrd="0" parTransId="{C6676271-B5F7-490A-9083-2FE6489F46ED}" sibTransId="{992AB696-A5F8-415F-BF13-EBC9B3EEC0C2}"/>
    <dgm:cxn modelId="{DD5E2A46-0582-419A-98E4-B398C4A5F0CC}" type="presParOf" srcId="{246056CD-F2C6-4026-95AD-3C3E97A1CAB0}" destId="{CF426B78-8CAB-4946-A440-68E06CB49430}" srcOrd="0" destOrd="0" presId="urn:microsoft.com/office/officeart/2008/layout/AlternatingHexagons"/>
    <dgm:cxn modelId="{3C80B60E-47B3-4BB3-BDD6-44244E068849}" type="presParOf" srcId="{CF426B78-8CAB-4946-A440-68E06CB49430}" destId="{7202718E-FC3E-4990-AD26-D99FE3281E9C}" srcOrd="0" destOrd="0" presId="urn:microsoft.com/office/officeart/2008/layout/AlternatingHexagons"/>
    <dgm:cxn modelId="{F684C333-C0FD-4C85-8765-5D367BF2A86B}" type="presParOf" srcId="{CF426B78-8CAB-4946-A440-68E06CB49430}" destId="{68005310-5ACE-4290-BDB2-1EED534AE3B9}" srcOrd="1" destOrd="0" presId="urn:microsoft.com/office/officeart/2008/layout/AlternatingHexagons"/>
    <dgm:cxn modelId="{B5280281-7EEB-4911-B14C-5FA788792C2D}" type="presParOf" srcId="{CF426B78-8CAB-4946-A440-68E06CB49430}" destId="{9489585D-5EF5-4609-8793-A5E1E00796F2}" srcOrd="2" destOrd="0" presId="urn:microsoft.com/office/officeart/2008/layout/AlternatingHexagons"/>
    <dgm:cxn modelId="{26C6E780-4905-4DB6-900E-52601D161C2A}" type="presParOf" srcId="{CF426B78-8CAB-4946-A440-68E06CB49430}" destId="{8483E630-B3BC-418C-A264-A0F920FE569A}" srcOrd="3" destOrd="0" presId="urn:microsoft.com/office/officeart/2008/layout/AlternatingHexagons"/>
    <dgm:cxn modelId="{28F94CA0-A86B-48FC-84B4-3748188EF373}" type="presParOf" srcId="{CF426B78-8CAB-4946-A440-68E06CB49430}" destId="{32622493-B297-40B8-93AD-4AD4096C412B}" srcOrd="4" destOrd="0" presId="urn:microsoft.com/office/officeart/2008/layout/AlternatingHexagons"/>
    <dgm:cxn modelId="{A3436ED1-BC1C-47EB-80DD-1000D1F02A1F}" type="presParOf" srcId="{246056CD-F2C6-4026-95AD-3C3E97A1CAB0}" destId="{6785912E-2E50-45D2-A1A6-B74A5246F1CC}" srcOrd="1" destOrd="0" presId="urn:microsoft.com/office/officeart/2008/layout/AlternatingHexagons"/>
    <dgm:cxn modelId="{E7D47B75-11D1-40F4-96BE-8FEE13AEA0FC}" type="presParOf" srcId="{246056CD-F2C6-4026-95AD-3C3E97A1CAB0}" destId="{4C62B718-101A-4B94-B1C6-EE7B28A4A5E0}" srcOrd="2" destOrd="0" presId="urn:microsoft.com/office/officeart/2008/layout/AlternatingHexagons"/>
    <dgm:cxn modelId="{DD12FA18-DED4-4EE1-9A4D-BA5884BFF85E}" type="presParOf" srcId="{4C62B718-101A-4B94-B1C6-EE7B28A4A5E0}" destId="{AD080C0A-02DD-4B02-95F1-6D883A1EFB73}" srcOrd="0" destOrd="0" presId="urn:microsoft.com/office/officeart/2008/layout/AlternatingHexagons"/>
    <dgm:cxn modelId="{7F91BDBD-558E-422A-8FE9-E38C65F23A0C}" type="presParOf" srcId="{4C62B718-101A-4B94-B1C6-EE7B28A4A5E0}" destId="{F447F623-24D8-4B93-B715-56795BD30507}" srcOrd="1" destOrd="0" presId="urn:microsoft.com/office/officeart/2008/layout/AlternatingHexagons"/>
    <dgm:cxn modelId="{35157E32-C96B-4443-B2C5-9E925E5743DC}" type="presParOf" srcId="{4C62B718-101A-4B94-B1C6-EE7B28A4A5E0}" destId="{CFF2E4DC-F492-4A7C-9094-EF77D6DF3E85}" srcOrd="2" destOrd="0" presId="urn:microsoft.com/office/officeart/2008/layout/AlternatingHexagons"/>
    <dgm:cxn modelId="{9BEAE8AC-B7D6-45AB-9596-53219E172F51}" type="presParOf" srcId="{4C62B718-101A-4B94-B1C6-EE7B28A4A5E0}" destId="{5923823D-9233-4561-A05E-D1C622482D02}" srcOrd="3" destOrd="0" presId="urn:microsoft.com/office/officeart/2008/layout/AlternatingHexagons"/>
    <dgm:cxn modelId="{894CCC3C-20E0-476F-8672-993996D24746}" type="presParOf" srcId="{4C62B718-101A-4B94-B1C6-EE7B28A4A5E0}" destId="{C774F132-3E4C-4114-BC0B-7F8977D550A6}" srcOrd="4" destOrd="0" presId="urn:microsoft.com/office/officeart/2008/layout/AlternatingHexagons"/>
    <dgm:cxn modelId="{3471C067-592A-41B2-B579-F8B2F9FF77A2}" type="presParOf" srcId="{246056CD-F2C6-4026-95AD-3C3E97A1CAB0}" destId="{B371ECFB-B1B1-4B73-8E6C-3C3CB903A016}" srcOrd="3" destOrd="0" presId="urn:microsoft.com/office/officeart/2008/layout/AlternatingHexagons"/>
    <dgm:cxn modelId="{ABBE35D2-7E43-4F08-ABBD-9D06A293D9C7}" type="presParOf" srcId="{246056CD-F2C6-4026-95AD-3C3E97A1CAB0}" destId="{4B30AB7C-7DF0-4A70-90BC-3E4BF484DE7E}" srcOrd="4" destOrd="0" presId="urn:microsoft.com/office/officeart/2008/layout/AlternatingHexagons"/>
    <dgm:cxn modelId="{9A345554-746B-4341-BE44-2215D8428C33}" type="presParOf" srcId="{4B30AB7C-7DF0-4A70-90BC-3E4BF484DE7E}" destId="{A90A7EFF-D47C-4409-B154-020A6E122715}" srcOrd="0" destOrd="0" presId="urn:microsoft.com/office/officeart/2008/layout/AlternatingHexagons"/>
    <dgm:cxn modelId="{2F729751-C5DB-4E6D-9D94-8E36729EB1E2}" type="presParOf" srcId="{4B30AB7C-7DF0-4A70-90BC-3E4BF484DE7E}" destId="{181829C8-4DBC-4059-8C9E-285E739D9A91}" srcOrd="1" destOrd="0" presId="urn:microsoft.com/office/officeart/2008/layout/AlternatingHexagons"/>
    <dgm:cxn modelId="{1D9BDB65-6B36-4FB8-B255-806DE6142550}" type="presParOf" srcId="{4B30AB7C-7DF0-4A70-90BC-3E4BF484DE7E}" destId="{CBF88CB6-AEE7-4E35-9445-B28577922688}" srcOrd="2" destOrd="0" presId="urn:microsoft.com/office/officeart/2008/layout/AlternatingHexagons"/>
    <dgm:cxn modelId="{9C696508-C26F-4003-9DAA-7314E3F4D12C}" type="presParOf" srcId="{4B30AB7C-7DF0-4A70-90BC-3E4BF484DE7E}" destId="{59E5D8A9-03F7-4758-B364-75B16F98CE68}" srcOrd="3" destOrd="0" presId="urn:microsoft.com/office/officeart/2008/layout/AlternatingHexagons"/>
    <dgm:cxn modelId="{9B15C02A-4D2E-4FFB-8B43-8DA08E5D4EA9}" type="presParOf" srcId="{4B30AB7C-7DF0-4A70-90BC-3E4BF484DE7E}" destId="{9703BCD7-369E-4781-AF7B-76F84018880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51DBC6-AA4F-4C88-9099-62481E3B20E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99F4EE8-0D64-4544-BBA5-331CE0C93AED}">
      <dgm:prSet phldrT="[Text]" custT="1"/>
      <dgm:spPr>
        <a:solidFill>
          <a:srgbClr val="CCFFCC"/>
        </a:solidFill>
        <a:ln>
          <a:solidFill>
            <a:srgbClr val="00B0F0"/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1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B48989-BA76-4D78-BD34-F0F62BC849C1}" type="parTrans" cxnId="{97E87494-B95C-4986-B143-7D48DC7689EF}">
      <dgm:prSet/>
      <dgm:spPr/>
      <dgm:t>
        <a:bodyPr/>
        <a:lstStyle/>
        <a:p>
          <a:endParaRPr lang="th-TH"/>
        </a:p>
      </dgm:t>
    </dgm:pt>
    <dgm:pt modelId="{176F743A-AC81-4F6F-9B41-964E4CE9D60F}" type="sibTrans" cxnId="{97E87494-B95C-4986-B143-7D48DC7689EF}">
      <dgm:prSet/>
      <dgm:spPr/>
      <dgm:t>
        <a:bodyPr/>
        <a:lstStyle/>
        <a:p>
          <a:endParaRPr lang="th-TH"/>
        </a:p>
      </dgm:t>
    </dgm:pt>
    <dgm:pt modelId="{672C7728-60EC-4AE4-89C4-D6980F7A5FBD}">
      <dgm:prSet phldrT="[Text]" custT="1"/>
      <dgm:spPr/>
      <dgm:t>
        <a:bodyPr/>
        <a:lstStyle/>
        <a:p>
          <a:r>
            <a:rPr lang="th-TH" sz="2200" dirty="0" smtClean="0"/>
            <a:t> </a:t>
          </a: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ความสามารถของหน่วยงานภาครัฐ (</a:t>
          </a:r>
          <a:r>
            <a: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15</a:t>
          </a: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คะแนน)</a:t>
          </a:r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3E85DEA-ECEE-4D8C-ADCD-2CB7D3EC8F70}" type="parTrans" cxnId="{D2F6B17A-CBBA-4068-9228-8AD33E2F42F7}">
      <dgm:prSet/>
      <dgm:spPr/>
      <dgm:t>
        <a:bodyPr/>
        <a:lstStyle/>
        <a:p>
          <a:endParaRPr lang="th-TH"/>
        </a:p>
      </dgm:t>
    </dgm:pt>
    <dgm:pt modelId="{0741CDBB-4ACD-4C07-A304-1C7FA9CE92D3}" type="sibTrans" cxnId="{D2F6B17A-CBBA-4068-9228-8AD33E2F42F7}">
      <dgm:prSet/>
      <dgm:spPr/>
      <dgm:t>
        <a:bodyPr/>
        <a:lstStyle/>
        <a:p>
          <a:endParaRPr lang="th-TH"/>
        </a:p>
      </dgm:t>
    </dgm:pt>
    <dgm:pt modelId="{40AC3B0C-79E9-458B-8BEE-7131D8E2697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กำหนดนโยบาย/ทิศทางการมีส่วนร่วมของประชาชนในการบริหารราชการ 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192F0D-97E1-4341-9B40-18EB2258E2B7}" type="parTrans" cxnId="{133A4D25-19DF-4AE9-AA84-F3DE65459E66}">
      <dgm:prSet/>
      <dgm:spPr/>
      <dgm:t>
        <a:bodyPr/>
        <a:lstStyle/>
        <a:p>
          <a:endParaRPr lang="th-TH"/>
        </a:p>
      </dgm:t>
    </dgm:pt>
    <dgm:pt modelId="{F3ADF433-AD00-48AB-A9BE-FB77E92D9D32}" type="sibTrans" cxnId="{133A4D25-19DF-4AE9-AA84-F3DE65459E66}">
      <dgm:prSet/>
      <dgm:spPr/>
      <dgm:t>
        <a:bodyPr/>
        <a:lstStyle/>
        <a:p>
          <a:endParaRPr lang="th-TH"/>
        </a:p>
      </dgm:t>
    </dgm:pt>
    <dgm:pt modelId="{15FAD3E7-8990-4479-A010-2297A52A4186}">
      <dgm:prSet phldrT="[Text]" custT="1"/>
      <dgm:spPr>
        <a:solidFill>
          <a:srgbClr val="66FF99"/>
        </a:solidFill>
        <a:ln>
          <a:solidFill>
            <a:srgbClr val="00B0F0"/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2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F949BE-FF55-4856-9F19-704065D53CB8}" type="parTrans" cxnId="{0625F55A-D48F-428E-82C3-2A8E5E5F9C62}">
      <dgm:prSet/>
      <dgm:spPr/>
      <dgm:t>
        <a:bodyPr/>
        <a:lstStyle/>
        <a:p>
          <a:endParaRPr lang="th-TH"/>
        </a:p>
      </dgm:t>
    </dgm:pt>
    <dgm:pt modelId="{F02F0A59-E142-4F27-99B1-A43E1F43BB27}" type="sibTrans" cxnId="{0625F55A-D48F-428E-82C3-2A8E5E5F9C62}">
      <dgm:prSet/>
      <dgm:spPr/>
      <dgm:t>
        <a:bodyPr/>
        <a:lstStyle/>
        <a:p>
          <a:endParaRPr lang="th-TH"/>
        </a:p>
      </dgm:t>
    </dgm:pt>
    <dgm:pt modelId="{80696CA0-E4AD-45AE-AD4E-2A672A00BE7C}">
      <dgm:prSet phldrT="[Text]" custT="1"/>
      <dgm:spPr/>
      <dgm:t>
        <a:bodyPr/>
        <a:lstStyle/>
        <a:p>
          <a:r>
            <a:rPr lang="th-TH" sz="2700" dirty="0" smtClean="0"/>
            <a:t> </a:t>
          </a:r>
          <a:r>
            <a:rPr lang="th-TH" sz="2700" b="1" spc="-60" baseline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ความสำเร็จของการมีส่วนร่วมในการบริหารราชการอย่างเป็นรูปธรรม </a:t>
          </a:r>
          <a:r>
            <a:rPr lang="th-TH" sz="2400" b="1" spc="-6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400" b="1" spc="-6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r>
            <a:rPr lang="th-TH" sz="2400" b="1" spc="-6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700" b="1" spc="-6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7481EB-A639-463F-A602-0F070230EF05}" type="parTrans" cxnId="{7317113B-C023-44C8-A1C0-54740401D881}">
      <dgm:prSet/>
      <dgm:spPr/>
      <dgm:t>
        <a:bodyPr/>
        <a:lstStyle/>
        <a:p>
          <a:endParaRPr lang="th-TH"/>
        </a:p>
      </dgm:t>
    </dgm:pt>
    <dgm:pt modelId="{04561CAC-355F-4AD6-BE24-82481410F954}" type="sibTrans" cxnId="{7317113B-C023-44C8-A1C0-54740401D881}">
      <dgm:prSet/>
      <dgm:spPr/>
      <dgm:t>
        <a:bodyPr/>
        <a:lstStyle/>
        <a:p>
          <a:endParaRPr lang="th-TH"/>
        </a:p>
      </dgm:t>
    </dgm:pt>
    <dgm:pt modelId="{DEF70073-A260-42B9-8924-B5484B415727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การเปิดให้ประชาชนเข้ามามีส่วนร่วมในการสร้างความโปร่งใสในการบริหารราชการ(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33D3AF-8DDB-451A-90A1-271C5CB3AF8C}" type="parTrans" cxnId="{E27C8648-463B-418F-BA37-E251085BF605}">
      <dgm:prSet/>
      <dgm:spPr/>
      <dgm:t>
        <a:bodyPr/>
        <a:lstStyle/>
        <a:p>
          <a:endParaRPr lang="th-TH"/>
        </a:p>
      </dgm:t>
    </dgm:pt>
    <dgm:pt modelId="{A7075ADF-163C-41C0-989C-6AD40918E4B3}" type="sibTrans" cxnId="{E27C8648-463B-418F-BA37-E251085BF605}">
      <dgm:prSet/>
      <dgm:spPr/>
      <dgm:t>
        <a:bodyPr/>
        <a:lstStyle/>
        <a:p>
          <a:endParaRPr lang="th-TH"/>
        </a:p>
      </dgm:t>
    </dgm:pt>
    <dgm:pt modelId="{4EE1852C-4C61-464A-9D1F-AF69ED254C9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การสร้างระบบ/วิธีการปฏิบัติงานเพื่อส่งเสริมวัฒนธรรมและค่านิยมของหน่วยงาน 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A63F54-3F31-453C-9973-9913AC343731}" type="parTrans" cxnId="{F13D71B9-7AC9-453B-AB47-7EC4514282E7}">
      <dgm:prSet/>
      <dgm:spPr/>
      <dgm:t>
        <a:bodyPr/>
        <a:lstStyle/>
        <a:p>
          <a:endParaRPr lang="th-TH"/>
        </a:p>
      </dgm:t>
    </dgm:pt>
    <dgm:pt modelId="{386B7E18-3C8C-4231-AEFA-0750A441897B}" type="sibTrans" cxnId="{F13D71B9-7AC9-453B-AB47-7EC4514282E7}">
      <dgm:prSet/>
      <dgm:spPr/>
      <dgm:t>
        <a:bodyPr/>
        <a:lstStyle/>
        <a:p>
          <a:endParaRPr lang="th-TH"/>
        </a:p>
      </dgm:t>
    </dgm:pt>
    <dgm:pt modelId="{E7894F8C-7AC7-4286-BE4D-AF6532BC53B0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B9D765-7EB6-4746-92A8-EC4D9362087F}" type="parTrans" cxnId="{69962413-8CE9-4570-8257-0346FF3276BE}">
      <dgm:prSet/>
      <dgm:spPr/>
      <dgm:t>
        <a:bodyPr/>
        <a:lstStyle/>
        <a:p>
          <a:endParaRPr lang="th-TH"/>
        </a:p>
      </dgm:t>
    </dgm:pt>
    <dgm:pt modelId="{782B52FF-4BD0-4E9D-9868-67952D993BD5}" type="sibTrans" cxnId="{69962413-8CE9-4570-8257-0346FF3276BE}">
      <dgm:prSet/>
      <dgm:spPr/>
      <dgm:t>
        <a:bodyPr/>
        <a:lstStyle/>
        <a:p>
          <a:endParaRPr lang="th-TH"/>
        </a:p>
      </dgm:t>
    </dgm:pt>
    <dgm:pt modelId="{AA6248A2-1FB8-48EA-B3C8-B8725AC84AC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การมีกลไกหรือหน่วยงานรองรับ 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CCF9A2-03A4-4C30-A794-CAD067F8D31C}" type="parTrans" cxnId="{3ECB886A-4E88-40F3-83C8-2A63A0C7497F}">
      <dgm:prSet/>
      <dgm:spPr/>
      <dgm:t>
        <a:bodyPr/>
        <a:lstStyle/>
        <a:p>
          <a:endParaRPr lang="th-TH"/>
        </a:p>
      </dgm:t>
    </dgm:pt>
    <dgm:pt modelId="{123FC42E-2737-4D45-97D6-CCD618D56C2D}" type="sibTrans" cxnId="{3ECB886A-4E88-40F3-83C8-2A63A0C7497F}">
      <dgm:prSet/>
      <dgm:spPr/>
      <dgm:t>
        <a:bodyPr/>
        <a:lstStyle/>
        <a:p>
          <a:endParaRPr lang="th-TH"/>
        </a:p>
      </dgm:t>
    </dgm:pt>
    <dgm:pt modelId="{C8BA8E96-B2EC-4225-8897-E5B31290B9C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การสนับสนุนการทำงานของภาคประชาชน/ประชาสังคม/ภาคเอกชน 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0056941-8584-49D9-A463-002CD654F7B2}" type="parTrans" cxnId="{C85DE3E8-2CAE-4061-B71E-328D11F92BEC}">
      <dgm:prSet/>
      <dgm:spPr/>
      <dgm:t>
        <a:bodyPr/>
        <a:lstStyle/>
        <a:p>
          <a:endParaRPr lang="th-TH"/>
        </a:p>
      </dgm:t>
    </dgm:pt>
    <dgm:pt modelId="{F24E0AF0-9EC5-4A4F-BE81-48C313A9FD33}" type="sibTrans" cxnId="{C85DE3E8-2CAE-4061-B71E-328D11F92BEC}">
      <dgm:prSet/>
      <dgm:spPr/>
      <dgm:t>
        <a:bodyPr/>
        <a:lstStyle/>
        <a:p>
          <a:endParaRPr lang="th-TH"/>
        </a:p>
      </dgm:t>
    </dgm:pt>
    <dgm:pt modelId="{B7244B31-D8ED-4559-AF3E-74008E32BC1B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การขยายผลเพื่อส่งเสริมการบริหารราชการแบบมีส่วนร่วม(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BA7A38-4949-43FF-9C99-8792EA7D0E15}" type="parTrans" cxnId="{23A4238F-A821-44D5-AF8B-6427CBDF5F58}">
      <dgm:prSet/>
      <dgm:spPr/>
      <dgm:t>
        <a:bodyPr/>
        <a:lstStyle/>
        <a:p>
          <a:endParaRPr lang="th-TH"/>
        </a:p>
      </dgm:t>
    </dgm:pt>
    <dgm:pt modelId="{F3DF8794-DAE6-41BD-A627-3C1FE02BDBE4}" type="sibTrans" cxnId="{23A4238F-A821-44D5-AF8B-6427CBDF5F58}">
      <dgm:prSet/>
      <dgm:spPr/>
      <dgm:t>
        <a:bodyPr/>
        <a:lstStyle/>
        <a:p>
          <a:endParaRPr lang="th-TH"/>
        </a:p>
      </dgm:t>
    </dgm:pt>
    <dgm:pt modelId="{4206EE0A-A0FD-4A5C-A546-E76D59905B77}">
      <dgm:prSet phldrT="[Text]" custT="1"/>
      <dgm:spPr/>
      <dgm:t>
        <a:bodyPr/>
        <a:lstStyle/>
        <a:p>
          <a:r>
            <a: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การประเมินผลการดำเนินโครงการเพื่อส่งเสริมการทำงานร่วมกับภาคส่วนอื่นแบบหุ้นส่วนความร่วมมือ (</a:t>
          </a:r>
          <a:r>
            <a:rPr lang="en-US" sz="2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55</a:t>
          </a:r>
          <a:r>
            <a: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53A475-08EC-480B-9120-B62C0D59E2BF}" type="parTrans" cxnId="{52D96FA0-EB74-4A2B-A881-734CDB1A4CCD}">
      <dgm:prSet/>
      <dgm:spPr/>
      <dgm:t>
        <a:bodyPr/>
        <a:lstStyle/>
        <a:p>
          <a:endParaRPr lang="th-TH"/>
        </a:p>
      </dgm:t>
    </dgm:pt>
    <dgm:pt modelId="{85E1A9F2-AD7E-485F-9078-83BA02E3B4CD}" type="sibTrans" cxnId="{52D96FA0-EB74-4A2B-A881-734CDB1A4CCD}">
      <dgm:prSet/>
      <dgm:spPr/>
      <dgm:t>
        <a:bodyPr/>
        <a:lstStyle/>
        <a:p>
          <a:endParaRPr lang="th-TH"/>
        </a:p>
      </dgm:t>
    </dgm:pt>
    <dgm:pt modelId="{316E9B1B-EAB6-44C9-AAC4-4B3CD3645670}">
      <dgm:prSet phldrT="[Text]" custT="1"/>
      <dgm:spPr/>
      <dgm:t>
        <a:bodyPr/>
        <a:lstStyle/>
        <a:p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CB84710-7829-487E-BCBE-2638465CCF43}" type="parTrans" cxnId="{81D476AE-9E40-4099-B7D0-185C3F8ACD14}">
      <dgm:prSet/>
      <dgm:spPr/>
      <dgm:t>
        <a:bodyPr/>
        <a:lstStyle/>
        <a:p>
          <a:endParaRPr lang="th-TH"/>
        </a:p>
      </dgm:t>
    </dgm:pt>
    <dgm:pt modelId="{C3DCF408-D685-4602-B6B9-F6F9B5A7772E}" type="sibTrans" cxnId="{81D476AE-9E40-4099-B7D0-185C3F8ACD14}">
      <dgm:prSet/>
      <dgm:spPr/>
      <dgm:t>
        <a:bodyPr/>
        <a:lstStyle/>
        <a:p>
          <a:endParaRPr lang="th-TH"/>
        </a:p>
      </dgm:t>
    </dgm:pt>
    <dgm:pt modelId="{AFA96C5C-AAF1-422D-A636-FF60F4FEE270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ระดับความพึงพอใจของภาคประชาชนและภาคส่วนต่างๆที่เกี่ยวข้อง 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12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E34E3E-18F1-4F62-BD48-1DF5213FC83C}" type="parTrans" cxnId="{D6119908-62DB-464D-B714-27962C4B93CA}">
      <dgm:prSet/>
      <dgm:spPr/>
      <dgm:t>
        <a:bodyPr/>
        <a:lstStyle/>
        <a:p>
          <a:endParaRPr lang="th-TH"/>
        </a:p>
      </dgm:t>
    </dgm:pt>
    <dgm:pt modelId="{DFE044C0-957F-4911-B1AA-B913EFBEC777}" type="sibTrans" cxnId="{D6119908-62DB-464D-B714-27962C4B93CA}">
      <dgm:prSet/>
      <dgm:spPr/>
      <dgm:t>
        <a:bodyPr/>
        <a:lstStyle/>
        <a:p>
          <a:endParaRPr lang="th-TH"/>
        </a:p>
      </dgm:t>
    </dgm:pt>
    <dgm:pt modelId="{DD36DADC-9908-4DC3-BD37-81DAE9AA8D60}">
      <dgm:prSet phldrT="[Text]" custT="1"/>
      <dgm:spPr/>
      <dgm:t>
        <a:bodyPr/>
        <a:lstStyle/>
        <a:p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080331-C119-4862-B10A-207FED7753D7}" type="parTrans" cxnId="{3C30CB91-462C-4885-8E4D-188E796E8DC9}">
      <dgm:prSet/>
      <dgm:spPr/>
      <dgm:t>
        <a:bodyPr/>
        <a:lstStyle/>
        <a:p>
          <a:endParaRPr lang="th-TH"/>
        </a:p>
      </dgm:t>
    </dgm:pt>
    <dgm:pt modelId="{BDDC7159-E73F-42FD-AD97-F16D997B1719}" type="sibTrans" cxnId="{3C30CB91-462C-4885-8E4D-188E796E8DC9}">
      <dgm:prSet/>
      <dgm:spPr/>
      <dgm:t>
        <a:bodyPr/>
        <a:lstStyle/>
        <a:p>
          <a:endParaRPr lang="th-TH"/>
        </a:p>
      </dgm:t>
    </dgm:pt>
    <dgm:pt modelId="{048FDD2B-CDBB-498B-B3D1-96B2B958904A}">
      <dgm:prSet phldrT="[Text]" custT="1"/>
      <dgm:spPr/>
      <dgm:t>
        <a:bodyPr/>
        <a:lstStyle/>
        <a:p>
          <a:r>
            <a: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สรุปผลความสำเร็จ/ประโยชน์ที่ได้รับจากการขยายผล ปัญหา/อุปสรรครวมทั้งปัจจัยที่มีผลต่อความสำเร็จ (</a:t>
          </a:r>
          <a:r>
            <a:rPr lang="en-US" sz="2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4EFEBD-BE1F-4BF4-BC62-D954B712700F}" type="parTrans" cxnId="{17CDF7AA-4DB0-4417-9072-C77D9C473A0D}">
      <dgm:prSet/>
      <dgm:spPr/>
      <dgm:t>
        <a:bodyPr/>
        <a:lstStyle/>
        <a:p>
          <a:endParaRPr lang="th-TH"/>
        </a:p>
      </dgm:t>
    </dgm:pt>
    <dgm:pt modelId="{E244AB2E-09B4-4AAD-A2F0-BEA7A53D601B}" type="sibTrans" cxnId="{17CDF7AA-4DB0-4417-9072-C77D9C473A0D}">
      <dgm:prSet/>
      <dgm:spPr/>
      <dgm:t>
        <a:bodyPr/>
        <a:lstStyle/>
        <a:p>
          <a:endParaRPr lang="th-TH"/>
        </a:p>
      </dgm:t>
    </dgm:pt>
    <dgm:pt modelId="{ACFDB2E9-F150-41BF-B107-74CFE8D4AB10}">
      <dgm:prSet phldrT="[Text]" custT="1"/>
      <dgm:spPr/>
      <dgm:t>
        <a:bodyPr/>
        <a:lstStyle/>
        <a:p>
          <a:endParaRPr lang="th-TH" sz="1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963E12-BE00-42E0-B9DE-3EDAB47B040E}" type="parTrans" cxnId="{0430D92D-339C-4708-B7A0-08C2B98D1DFB}">
      <dgm:prSet/>
      <dgm:spPr/>
      <dgm:t>
        <a:bodyPr/>
        <a:lstStyle/>
        <a:p>
          <a:endParaRPr lang="th-TH"/>
        </a:p>
      </dgm:t>
    </dgm:pt>
    <dgm:pt modelId="{9A1AF834-E33E-44B5-9150-1A2F86617976}" type="sibTrans" cxnId="{0430D92D-339C-4708-B7A0-08C2B98D1DFB}">
      <dgm:prSet/>
      <dgm:spPr/>
      <dgm:t>
        <a:bodyPr/>
        <a:lstStyle/>
        <a:p>
          <a:endParaRPr lang="th-TH"/>
        </a:p>
      </dgm:t>
    </dgm:pt>
    <dgm:pt modelId="{965FB0B8-3CD0-4D6D-8E2E-FA8227E446D0}" type="pres">
      <dgm:prSet presAssocID="{F151DBC6-AA4F-4C88-9099-62481E3B20E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E9952B7-C3CF-4F9E-BC70-496BBC3CB7F1}" type="pres">
      <dgm:prSet presAssocID="{499F4EE8-0D64-4544-BBA5-331CE0C93AED}" presName="composite" presStyleCnt="0"/>
      <dgm:spPr/>
    </dgm:pt>
    <dgm:pt modelId="{5D89246E-2115-462B-9FFA-A6DD410246B4}" type="pres">
      <dgm:prSet presAssocID="{499F4EE8-0D64-4544-BBA5-331CE0C93AED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B5FAC5-A0C2-4B85-97E9-28A5F4A94949}" type="pres">
      <dgm:prSet presAssocID="{499F4EE8-0D64-4544-BBA5-331CE0C93AED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F1B8A7-90E7-445C-83A8-418CAFB2C47E}" type="pres">
      <dgm:prSet presAssocID="{499F4EE8-0D64-4544-BBA5-331CE0C93AED}" presName="Accent" presStyleLbl="parChTrans1D1" presStyleIdx="0" presStyleCnt="2"/>
      <dgm:spPr>
        <a:solidFill>
          <a:srgbClr val="00B0F0"/>
        </a:solidFill>
        <a:ln>
          <a:solidFill>
            <a:srgbClr val="0070C0"/>
          </a:solidFill>
        </a:ln>
      </dgm:spPr>
    </dgm:pt>
    <dgm:pt modelId="{1852E9E6-D45D-4F8E-B3E3-AF5FB9E41102}" type="pres">
      <dgm:prSet presAssocID="{499F4EE8-0D64-4544-BBA5-331CE0C93AED}" presName="Child" presStyleLbl="revTx" presStyleIdx="1" presStyleCnt="4" custScaleY="96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B322EB-F71D-427C-99B0-E7A0CFE9CE1A}" type="pres">
      <dgm:prSet presAssocID="{176F743A-AC81-4F6F-9B41-964E4CE9D60F}" presName="sibTrans" presStyleCnt="0"/>
      <dgm:spPr/>
    </dgm:pt>
    <dgm:pt modelId="{329F76A4-DE67-4347-B8A7-0F18EA7BB8FD}" type="pres">
      <dgm:prSet presAssocID="{15FAD3E7-8990-4479-A010-2297A52A4186}" presName="composite" presStyleCnt="0"/>
      <dgm:spPr/>
    </dgm:pt>
    <dgm:pt modelId="{EE741250-653B-4B09-9B85-B2D06CE51193}" type="pres">
      <dgm:prSet presAssocID="{15FAD3E7-8990-4479-A010-2297A52A4186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354A3D-A9CB-48B3-B6D5-EE057DBA3724}" type="pres">
      <dgm:prSet presAssocID="{15FAD3E7-8990-4479-A010-2297A52A4186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212C77-48AC-4C3B-89ED-29446E596C28}" type="pres">
      <dgm:prSet presAssocID="{15FAD3E7-8990-4479-A010-2297A52A4186}" presName="Accent" presStyleLbl="parChTrans1D1" presStyleIdx="1" presStyleCnt="2"/>
      <dgm:spPr>
        <a:ln>
          <a:solidFill>
            <a:srgbClr val="0070C0"/>
          </a:solidFill>
        </a:ln>
      </dgm:spPr>
    </dgm:pt>
    <dgm:pt modelId="{9C531FC9-3174-4FDB-BE95-A7A372D7900D}" type="pres">
      <dgm:prSet presAssocID="{15FAD3E7-8990-4479-A010-2297A52A4186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2F6B17A-CBBA-4068-9228-8AD33E2F42F7}" srcId="{499F4EE8-0D64-4544-BBA5-331CE0C93AED}" destId="{672C7728-60EC-4AE4-89C4-D6980F7A5FBD}" srcOrd="0" destOrd="0" parTransId="{53E85DEA-ECEE-4D8C-ADCD-2CB7D3EC8F70}" sibTransId="{0741CDBB-4ACD-4C07-A304-1C7FA9CE92D3}"/>
    <dgm:cxn modelId="{C85DE3E8-2CAE-4061-B71E-328D11F92BEC}" srcId="{499F4EE8-0D64-4544-BBA5-331CE0C93AED}" destId="{C8BA8E96-B2EC-4225-8897-E5B31290B9C9}" srcOrd="4" destOrd="0" parTransId="{70056941-8584-49D9-A463-002CD654F7B2}" sibTransId="{F24E0AF0-9EC5-4A4F-BE81-48C313A9FD33}"/>
    <dgm:cxn modelId="{0625F55A-D48F-428E-82C3-2A8E5E5F9C62}" srcId="{F151DBC6-AA4F-4C88-9099-62481E3B20E7}" destId="{15FAD3E7-8990-4479-A010-2297A52A4186}" srcOrd="1" destOrd="0" parTransId="{E3F949BE-FF55-4856-9F19-704065D53CB8}" sibTransId="{F02F0A59-E142-4F27-99B1-A43E1F43BB27}"/>
    <dgm:cxn modelId="{144B1ED5-FEDC-465B-90B0-0BB5E3E6014B}" type="presOf" srcId="{316E9B1B-EAB6-44C9-AAC4-4B3CD3645670}" destId="{9C531FC9-3174-4FDB-BE95-A7A372D7900D}" srcOrd="0" destOrd="7" presId="urn:microsoft.com/office/officeart/2011/layout/TabList"/>
    <dgm:cxn modelId="{97E87494-B95C-4986-B143-7D48DC7689EF}" srcId="{F151DBC6-AA4F-4C88-9099-62481E3B20E7}" destId="{499F4EE8-0D64-4544-BBA5-331CE0C93AED}" srcOrd="0" destOrd="0" parTransId="{32B48989-BA76-4D78-BD34-F0F62BC849C1}" sibTransId="{176F743A-AC81-4F6F-9B41-964E4CE9D60F}"/>
    <dgm:cxn modelId="{26597468-3CA4-4D0D-B8CF-ADC2D635DCAE}" type="presOf" srcId="{672C7728-60EC-4AE4-89C4-D6980F7A5FBD}" destId="{5D89246E-2115-462B-9FFA-A6DD410246B4}" srcOrd="0" destOrd="0" presId="urn:microsoft.com/office/officeart/2011/layout/TabList"/>
    <dgm:cxn modelId="{64463517-07B7-4910-8790-832E13EDC4DA}" type="presOf" srcId="{B7244B31-D8ED-4559-AF3E-74008E32BC1B}" destId="{9C531FC9-3174-4FDB-BE95-A7A372D7900D}" srcOrd="0" destOrd="2" presId="urn:microsoft.com/office/officeart/2011/layout/TabList"/>
    <dgm:cxn modelId="{0D58724E-1663-4F1C-9572-315D0F487CE3}" type="presOf" srcId="{AA6248A2-1FB8-48EA-B3C8-B8725AC84AC0}" destId="{1852E9E6-D45D-4F8E-B3E3-AF5FB9E41102}" srcOrd="0" destOrd="2" presId="urn:microsoft.com/office/officeart/2011/layout/TabList"/>
    <dgm:cxn modelId="{17CDF7AA-4DB0-4417-9072-C77D9C473A0D}" srcId="{15FAD3E7-8990-4479-A010-2297A52A4186}" destId="{048FDD2B-CDBB-498B-B3D1-96B2B958904A}" srcOrd="5" destOrd="0" parTransId="{714EFEBD-BE1F-4BF4-BC62-D954B712700F}" sibTransId="{E244AB2E-09B4-4AAD-A2F0-BEA7A53D601B}"/>
    <dgm:cxn modelId="{86618000-3C7D-4F6B-9291-332E179E3029}" type="presOf" srcId="{DEF70073-A260-42B9-8924-B5484B415727}" destId="{9C531FC9-3174-4FDB-BE95-A7A372D7900D}" srcOrd="0" destOrd="1" presId="urn:microsoft.com/office/officeart/2011/layout/TabList"/>
    <dgm:cxn modelId="{3C30CB91-462C-4885-8E4D-188E796E8DC9}" srcId="{15FAD3E7-8990-4479-A010-2297A52A4186}" destId="{DD36DADC-9908-4DC3-BD37-81DAE9AA8D60}" srcOrd="7" destOrd="0" parTransId="{18080331-C119-4862-B10A-207FED7753D7}" sibTransId="{BDDC7159-E73F-42FD-AD97-F16D997B1719}"/>
    <dgm:cxn modelId="{0430D92D-339C-4708-B7A0-08C2B98D1DFB}" srcId="{15FAD3E7-8990-4479-A010-2297A52A4186}" destId="{ACFDB2E9-F150-41BF-B107-74CFE8D4AB10}" srcOrd="1" destOrd="0" parTransId="{78963E12-BE00-42E0-B9DE-3EDAB47B040E}" sibTransId="{9A1AF834-E33E-44B5-9150-1A2F86617976}"/>
    <dgm:cxn modelId="{6206BE83-8194-411E-BA21-96A924572125}" type="presOf" srcId="{15FAD3E7-8990-4479-A010-2297A52A4186}" destId="{91354A3D-A9CB-48B3-B6D5-EE057DBA3724}" srcOrd="0" destOrd="0" presId="urn:microsoft.com/office/officeart/2011/layout/TabList"/>
    <dgm:cxn modelId="{23A4238F-A821-44D5-AF8B-6427CBDF5F58}" srcId="{15FAD3E7-8990-4479-A010-2297A52A4186}" destId="{B7244B31-D8ED-4559-AF3E-74008E32BC1B}" srcOrd="3" destOrd="0" parTransId="{96BA7A38-4949-43FF-9C99-8792EA7D0E15}" sibTransId="{F3DF8794-DAE6-41BD-A627-3C1FE02BDBE4}"/>
    <dgm:cxn modelId="{81D476AE-9E40-4099-B7D0-185C3F8ACD14}" srcId="{15FAD3E7-8990-4479-A010-2297A52A4186}" destId="{316E9B1B-EAB6-44C9-AAC4-4B3CD3645670}" srcOrd="8" destOrd="0" parTransId="{FCB84710-7829-487E-BCBE-2638465CCF43}" sibTransId="{C3DCF408-D685-4602-B6B9-F6F9B5A7772E}"/>
    <dgm:cxn modelId="{7317113B-C023-44C8-A1C0-54740401D881}" srcId="{15FAD3E7-8990-4479-A010-2297A52A4186}" destId="{80696CA0-E4AD-45AE-AD4E-2A672A00BE7C}" srcOrd="0" destOrd="0" parTransId="{1D7481EB-A639-463F-A602-0F070230EF05}" sibTransId="{04561CAC-355F-4AD6-BE24-82481410F954}"/>
    <dgm:cxn modelId="{10287661-9609-4CF2-ADF9-4D564791AEC2}" type="presOf" srcId="{E7894F8C-7AC7-4286-BE4D-AF6532BC53B0}" destId="{1852E9E6-D45D-4F8E-B3E3-AF5FB9E41102}" srcOrd="0" destOrd="4" presId="urn:microsoft.com/office/officeart/2011/layout/TabList"/>
    <dgm:cxn modelId="{F13D71B9-7AC9-453B-AB47-7EC4514282E7}" srcId="{499F4EE8-0D64-4544-BBA5-331CE0C93AED}" destId="{4EE1852C-4C61-464A-9D1F-AF69ED254C9D}" srcOrd="2" destOrd="0" parTransId="{98A63F54-3F31-453C-9973-9913AC343731}" sibTransId="{386B7E18-3C8C-4231-AEFA-0750A441897B}"/>
    <dgm:cxn modelId="{D7C98249-409B-40F5-BB86-F4F5E5AF241B}" type="presOf" srcId="{F151DBC6-AA4F-4C88-9099-62481E3B20E7}" destId="{965FB0B8-3CD0-4D6D-8E2E-FA8227E446D0}" srcOrd="0" destOrd="0" presId="urn:microsoft.com/office/officeart/2011/layout/TabList"/>
    <dgm:cxn modelId="{13A7B518-3612-4723-B3D2-211D1F8F595C}" type="presOf" srcId="{4206EE0A-A0FD-4A5C-A546-E76D59905B77}" destId="{9C531FC9-3174-4FDB-BE95-A7A372D7900D}" srcOrd="0" destOrd="3" presId="urn:microsoft.com/office/officeart/2011/layout/TabList"/>
    <dgm:cxn modelId="{B05851B1-52F0-43D2-9A91-F4A5F9B1EA25}" type="presOf" srcId="{048FDD2B-CDBB-498B-B3D1-96B2B958904A}" destId="{9C531FC9-3174-4FDB-BE95-A7A372D7900D}" srcOrd="0" destOrd="4" presId="urn:microsoft.com/office/officeart/2011/layout/TabList"/>
    <dgm:cxn modelId="{133A4D25-19DF-4AE9-AA84-F3DE65459E66}" srcId="{499F4EE8-0D64-4544-BBA5-331CE0C93AED}" destId="{40AC3B0C-79E9-458B-8BEE-7131D8E2697C}" srcOrd="1" destOrd="0" parTransId="{28192F0D-97E1-4341-9B40-18EB2258E2B7}" sibTransId="{F3ADF433-AD00-48AB-A9BE-FB77E92D9D32}"/>
    <dgm:cxn modelId="{D6119908-62DB-464D-B714-27962C4B93CA}" srcId="{15FAD3E7-8990-4479-A010-2297A52A4186}" destId="{AFA96C5C-AAF1-422D-A636-FF60F4FEE270}" srcOrd="6" destOrd="0" parTransId="{6AE34E3E-18F1-4F62-BD48-1DF5213FC83C}" sibTransId="{DFE044C0-957F-4911-B1AA-B913EFBEC777}"/>
    <dgm:cxn modelId="{3ECB886A-4E88-40F3-83C8-2A63A0C7497F}" srcId="{499F4EE8-0D64-4544-BBA5-331CE0C93AED}" destId="{AA6248A2-1FB8-48EA-B3C8-B8725AC84AC0}" srcOrd="3" destOrd="0" parTransId="{65CCF9A2-03A4-4C30-A794-CAD067F8D31C}" sibTransId="{123FC42E-2737-4D45-97D6-CCD618D56C2D}"/>
    <dgm:cxn modelId="{0C06ACF2-821A-4A7B-9BBC-3C0D3D1F3300}" type="presOf" srcId="{C8BA8E96-B2EC-4225-8897-E5B31290B9C9}" destId="{1852E9E6-D45D-4F8E-B3E3-AF5FB9E41102}" srcOrd="0" destOrd="3" presId="urn:microsoft.com/office/officeart/2011/layout/TabList"/>
    <dgm:cxn modelId="{E27C8648-463B-418F-BA37-E251085BF605}" srcId="{15FAD3E7-8990-4479-A010-2297A52A4186}" destId="{DEF70073-A260-42B9-8924-B5484B415727}" srcOrd="2" destOrd="0" parTransId="{9E33D3AF-8DDB-451A-90A1-271C5CB3AF8C}" sibTransId="{A7075ADF-163C-41C0-989C-6AD40918E4B3}"/>
    <dgm:cxn modelId="{69962413-8CE9-4570-8257-0346FF3276BE}" srcId="{499F4EE8-0D64-4544-BBA5-331CE0C93AED}" destId="{E7894F8C-7AC7-4286-BE4D-AF6532BC53B0}" srcOrd="5" destOrd="0" parTransId="{7BB9D765-7EB6-4746-92A8-EC4D9362087F}" sibTransId="{782B52FF-4BD0-4E9D-9868-67952D993BD5}"/>
    <dgm:cxn modelId="{41B2EED1-07D8-46A4-A1B0-3DF7AAC2DE53}" type="presOf" srcId="{40AC3B0C-79E9-458B-8BEE-7131D8E2697C}" destId="{1852E9E6-D45D-4F8E-B3E3-AF5FB9E41102}" srcOrd="0" destOrd="0" presId="urn:microsoft.com/office/officeart/2011/layout/TabList"/>
    <dgm:cxn modelId="{D8392F17-088D-4B0C-9A6A-D33BB5015E1A}" type="presOf" srcId="{AFA96C5C-AAF1-422D-A636-FF60F4FEE270}" destId="{9C531FC9-3174-4FDB-BE95-A7A372D7900D}" srcOrd="0" destOrd="5" presId="urn:microsoft.com/office/officeart/2011/layout/TabList"/>
    <dgm:cxn modelId="{52D96FA0-EB74-4A2B-A881-734CDB1A4CCD}" srcId="{15FAD3E7-8990-4479-A010-2297A52A4186}" destId="{4206EE0A-A0FD-4A5C-A546-E76D59905B77}" srcOrd="4" destOrd="0" parTransId="{0853A475-08EC-480B-9120-B62C0D59E2BF}" sibTransId="{85E1A9F2-AD7E-485F-9078-83BA02E3B4CD}"/>
    <dgm:cxn modelId="{075BCBBD-DCD5-464E-B9A8-59FD56B5B383}" type="presOf" srcId="{4EE1852C-4C61-464A-9D1F-AF69ED254C9D}" destId="{1852E9E6-D45D-4F8E-B3E3-AF5FB9E41102}" srcOrd="0" destOrd="1" presId="urn:microsoft.com/office/officeart/2011/layout/TabList"/>
    <dgm:cxn modelId="{5F98EEE2-8FA4-43F6-9961-1A0628785FA6}" type="presOf" srcId="{ACFDB2E9-F150-41BF-B107-74CFE8D4AB10}" destId="{9C531FC9-3174-4FDB-BE95-A7A372D7900D}" srcOrd="0" destOrd="0" presId="urn:microsoft.com/office/officeart/2011/layout/TabList"/>
    <dgm:cxn modelId="{D74CDC40-6CF3-4300-902E-21B0D21C27B8}" type="presOf" srcId="{499F4EE8-0D64-4544-BBA5-331CE0C93AED}" destId="{48B5FAC5-A0C2-4B85-97E9-28A5F4A94949}" srcOrd="0" destOrd="0" presId="urn:microsoft.com/office/officeart/2011/layout/TabList"/>
    <dgm:cxn modelId="{1B6B82C8-6774-4029-90CE-370D48010B5A}" type="presOf" srcId="{80696CA0-E4AD-45AE-AD4E-2A672A00BE7C}" destId="{EE741250-653B-4B09-9B85-B2D06CE51193}" srcOrd="0" destOrd="0" presId="urn:microsoft.com/office/officeart/2011/layout/TabList"/>
    <dgm:cxn modelId="{B1AE85B1-8A84-4B89-A5A1-74023BB8FB6A}" type="presOf" srcId="{DD36DADC-9908-4DC3-BD37-81DAE9AA8D60}" destId="{9C531FC9-3174-4FDB-BE95-A7A372D7900D}" srcOrd="0" destOrd="6" presId="urn:microsoft.com/office/officeart/2011/layout/TabList"/>
    <dgm:cxn modelId="{B18DEB78-32F4-4291-98D0-2AE5FD7A4659}" type="presParOf" srcId="{965FB0B8-3CD0-4D6D-8E2E-FA8227E446D0}" destId="{2E9952B7-C3CF-4F9E-BC70-496BBC3CB7F1}" srcOrd="0" destOrd="0" presId="urn:microsoft.com/office/officeart/2011/layout/TabList"/>
    <dgm:cxn modelId="{DBD10BCC-FEEC-4985-BB1B-E45EA4945003}" type="presParOf" srcId="{2E9952B7-C3CF-4F9E-BC70-496BBC3CB7F1}" destId="{5D89246E-2115-462B-9FFA-A6DD410246B4}" srcOrd="0" destOrd="0" presId="urn:microsoft.com/office/officeart/2011/layout/TabList"/>
    <dgm:cxn modelId="{874E7707-9CC7-4C4B-AC3B-EB6990D86223}" type="presParOf" srcId="{2E9952B7-C3CF-4F9E-BC70-496BBC3CB7F1}" destId="{48B5FAC5-A0C2-4B85-97E9-28A5F4A94949}" srcOrd="1" destOrd="0" presId="urn:microsoft.com/office/officeart/2011/layout/TabList"/>
    <dgm:cxn modelId="{F5C49BB1-1129-470B-A217-2C835FAD4331}" type="presParOf" srcId="{2E9952B7-C3CF-4F9E-BC70-496BBC3CB7F1}" destId="{4CF1B8A7-90E7-445C-83A8-418CAFB2C47E}" srcOrd="2" destOrd="0" presId="urn:microsoft.com/office/officeart/2011/layout/TabList"/>
    <dgm:cxn modelId="{BEFD6CE6-4ADF-48C1-A8D6-1A472D114EC4}" type="presParOf" srcId="{965FB0B8-3CD0-4D6D-8E2E-FA8227E446D0}" destId="{1852E9E6-D45D-4F8E-B3E3-AF5FB9E41102}" srcOrd="1" destOrd="0" presId="urn:microsoft.com/office/officeart/2011/layout/TabList"/>
    <dgm:cxn modelId="{C1CDA5C6-74F3-4C65-AAEA-9343A782263C}" type="presParOf" srcId="{965FB0B8-3CD0-4D6D-8E2E-FA8227E446D0}" destId="{DFB322EB-F71D-427C-99B0-E7A0CFE9CE1A}" srcOrd="2" destOrd="0" presId="urn:microsoft.com/office/officeart/2011/layout/TabList"/>
    <dgm:cxn modelId="{78C31EE6-2DB1-4F45-A542-4F182C7569CA}" type="presParOf" srcId="{965FB0B8-3CD0-4D6D-8E2E-FA8227E446D0}" destId="{329F76A4-DE67-4347-B8A7-0F18EA7BB8FD}" srcOrd="3" destOrd="0" presId="urn:microsoft.com/office/officeart/2011/layout/TabList"/>
    <dgm:cxn modelId="{A5F6CF84-A1E9-4DEF-8188-248BE0E01E89}" type="presParOf" srcId="{329F76A4-DE67-4347-B8A7-0F18EA7BB8FD}" destId="{EE741250-653B-4B09-9B85-B2D06CE51193}" srcOrd="0" destOrd="0" presId="urn:microsoft.com/office/officeart/2011/layout/TabList"/>
    <dgm:cxn modelId="{30438563-F5E2-4D18-AF08-728CF5FB452D}" type="presParOf" srcId="{329F76A4-DE67-4347-B8A7-0F18EA7BB8FD}" destId="{91354A3D-A9CB-48B3-B6D5-EE057DBA3724}" srcOrd="1" destOrd="0" presId="urn:microsoft.com/office/officeart/2011/layout/TabList"/>
    <dgm:cxn modelId="{E09DF62D-9BCF-4085-A8F1-57021EFA05CE}" type="presParOf" srcId="{329F76A4-DE67-4347-B8A7-0F18EA7BB8FD}" destId="{80212C77-48AC-4C3B-89ED-29446E596C28}" srcOrd="2" destOrd="0" presId="urn:microsoft.com/office/officeart/2011/layout/TabList"/>
    <dgm:cxn modelId="{E76E7958-A836-4939-BBDE-B551469D0E00}" type="presParOf" srcId="{965FB0B8-3CD0-4D6D-8E2E-FA8227E446D0}" destId="{9C531FC9-3174-4FDB-BE95-A7A372D7900D}" srcOrd="4" destOrd="0" presId="urn:microsoft.com/office/officeart/2011/layout/Tab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911395-3FD9-4F73-83D9-F3FF79256C98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922AB1FB-8813-428D-9FDF-3798BC904E6D}">
      <dgm:prSet phldrT="[Text]" custT="1"/>
      <dgm:spPr/>
      <dgm:t>
        <a:bodyPr/>
        <a:lstStyle/>
        <a:p>
          <a:r>
            <a:rPr lang="th-TH" sz="2100" b="1" smtClean="0">
              <a:solidFill>
                <a:schemeClr val="accent5">
                  <a:lumMod val="75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การขยายผล                                                   เพื่อส่งเสริมการบริหารราชการแบบมีส่วนร่วม</a:t>
          </a:r>
          <a:endParaRPr lang="th-TH" sz="2100" b="1" dirty="0">
            <a:solidFill>
              <a:schemeClr val="accent5">
                <a:lumMod val="75000"/>
              </a:schemeClr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9B20989-1723-4003-8C19-BD691CB72E4C}" type="parTrans" cxnId="{BAD0C01E-15D5-473E-91D8-3E97064C2B9A}">
      <dgm:prSet/>
      <dgm:spPr/>
      <dgm:t>
        <a:bodyPr/>
        <a:lstStyle/>
        <a:p>
          <a:endParaRPr lang="th-TH"/>
        </a:p>
      </dgm:t>
    </dgm:pt>
    <dgm:pt modelId="{FC382259-56B7-4601-B393-BAA74B05F88D}" type="sibTrans" cxnId="{BAD0C01E-15D5-473E-91D8-3E97064C2B9A}">
      <dgm:prSet/>
      <dgm:spPr/>
      <dgm:t>
        <a:bodyPr/>
        <a:lstStyle/>
        <a:p>
          <a:endParaRPr lang="th-TH"/>
        </a:p>
      </dgm:t>
    </dgm:pt>
    <dgm:pt modelId="{BBABE6BD-731B-449A-9DA4-21011F101B74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มีแผนหรือแนวทางพื้นที่ที่จะขยายผล ต้องไม่น้อยกว่า                                    3 พื้นที่</a:t>
          </a:r>
          <a:endParaRPr lang="th-TH" sz="2000" b="1" dirty="0" smtClean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E94DFA-83CF-4496-8A5A-CDE92CA06EEF}" type="parTrans" cxnId="{FD00FCBD-CDB1-4196-A01F-5FB94E843AE8}">
      <dgm:prSet/>
      <dgm:spPr/>
      <dgm:t>
        <a:bodyPr/>
        <a:lstStyle/>
        <a:p>
          <a:endParaRPr lang="th-TH"/>
        </a:p>
      </dgm:t>
    </dgm:pt>
    <dgm:pt modelId="{7DEDBD9B-5247-4AE1-B0A3-689C15A981C8}" type="sibTrans" cxnId="{FD00FCBD-CDB1-4196-A01F-5FB94E843AE8}">
      <dgm:prSet/>
      <dgm:spPr/>
      <dgm:t>
        <a:bodyPr/>
        <a:lstStyle/>
        <a:p>
          <a:endParaRPr lang="th-TH"/>
        </a:p>
      </dgm:t>
    </dgm:pt>
    <dgm:pt modelId="{FD537781-E72A-4A20-8640-28322E092FFF}">
      <dgm:prSet phldrT="[Text]" custT="1"/>
      <dgm:spPr/>
      <dgm:t>
        <a:bodyPr/>
        <a:lstStyle/>
        <a:p>
          <a:r>
            <a:rPr lang="th-TH" sz="2000" b="1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ระบุพื้นที่ที่มีการขยายผลให้ครบทั้ง 3 พื้นที่</a:t>
          </a:r>
          <a:endParaRPr lang="th-TH" sz="2000" b="1" dirty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3A919C7-4618-4ABF-BE48-ACB7EA39DA32}" type="parTrans" cxnId="{4B7944DF-4E26-46A3-82A7-B460B758BD02}">
      <dgm:prSet/>
      <dgm:spPr/>
      <dgm:t>
        <a:bodyPr/>
        <a:lstStyle/>
        <a:p>
          <a:endParaRPr lang="th-TH"/>
        </a:p>
      </dgm:t>
    </dgm:pt>
    <dgm:pt modelId="{7ABE380C-B189-46C1-8B44-E3E38A9B87BC}" type="sibTrans" cxnId="{4B7944DF-4E26-46A3-82A7-B460B758BD02}">
      <dgm:prSet/>
      <dgm:spPr/>
      <dgm:t>
        <a:bodyPr/>
        <a:lstStyle/>
        <a:p>
          <a:endParaRPr lang="th-TH"/>
        </a:p>
      </dgm:t>
    </dgm:pt>
    <dgm:pt modelId="{5BA20044-95CD-4341-9C1D-61A00825661D}">
      <dgm:prSet phldrT="[Text]" custT="1"/>
      <dgm:spPr/>
      <dgm:t>
        <a:bodyPr/>
        <a:lstStyle/>
        <a:p>
          <a:r>
            <a:rPr lang="th-TH" sz="21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การประเมินผล</a:t>
          </a:r>
          <a:r>
            <a:rPr lang="th-TH" sz="2100" b="1" spc="-60" baseline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การดำเนินงานโครงการฯ                                                   </a:t>
          </a:r>
          <a:r>
            <a:rPr lang="th-TH" sz="21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แบบหุ้นส่วนความร่วมมือ</a:t>
          </a:r>
        </a:p>
        <a:p>
          <a:endParaRPr lang="th-TH" sz="2100" dirty="0"/>
        </a:p>
      </dgm:t>
    </dgm:pt>
    <dgm:pt modelId="{3F23ACF2-1553-4BC1-A56A-92856704B595}" type="parTrans" cxnId="{65FE1809-56A3-4AB4-99E5-0AC5B8768B85}">
      <dgm:prSet/>
      <dgm:spPr/>
      <dgm:t>
        <a:bodyPr/>
        <a:lstStyle/>
        <a:p>
          <a:endParaRPr lang="th-TH"/>
        </a:p>
      </dgm:t>
    </dgm:pt>
    <dgm:pt modelId="{E9A0A55C-65CD-4C4C-97E6-DB0D65F976EA}" type="sibTrans" cxnId="{65FE1809-56A3-4AB4-99E5-0AC5B8768B85}">
      <dgm:prSet/>
      <dgm:spPr/>
      <dgm:t>
        <a:bodyPr/>
        <a:lstStyle/>
        <a:p>
          <a:endParaRPr lang="th-TH"/>
        </a:p>
      </dgm:t>
    </dgm:pt>
    <dgm:pt modelId="{228BA017-F967-41A3-B4C9-8E64165061AA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ความเป็นมา/เหตุผล ที่เป็นประเด็นสำคัญหรือแนวโน้ม/สถานการณ์ /ผลกระทบที่นำไปสู่การริเริมดำเนินโครงการ</a:t>
          </a:r>
          <a:endParaRPr lang="th-TH" sz="18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D69E6FF-B0FC-403A-9CFE-EA8DB23C4E2D}" type="parTrans" cxnId="{8D0A29F4-E4C8-49E1-9D57-51A60AD81137}">
      <dgm:prSet/>
      <dgm:spPr/>
      <dgm:t>
        <a:bodyPr/>
        <a:lstStyle/>
        <a:p>
          <a:endParaRPr lang="th-TH"/>
        </a:p>
      </dgm:t>
    </dgm:pt>
    <dgm:pt modelId="{161F55DE-32AE-40DF-8898-3B543C883838}" type="sibTrans" cxnId="{8D0A29F4-E4C8-49E1-9D57-51A60AD81137}">
      <dgm:prSet/>
      <dgm:spPr/>
      <dgm:t>
        <a:bodyPr/>
        <a:lstStyle/>
        <a:p>
          <a:endParaRPr lang="th-TH"/>
        </a:p>
      </dgm:t>
    </dgm:pt>
    <dgm:pt modelId="{7140B77B-5321-4B4B-89A3-7D0E2CDBDEA8}">
      <dgm:prSet phldrT="[Text]" custT="1"/>
      <dgm:spPr/>
      <dgm:t>
        <a:bodyPr/>
        <a:lstStyle/>
        <a:p>
          <a:endParaRPr lang="th-TH" sz="1800" b="1" dirty="0" smtClean="0">
            <a:solidFill>
              <a:schemeClr val="tx1">
                <a:lumMod val="75000"/>
                <a:lumOff val="25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72DB2A-B18A-44B6-ABD9-7AC5A702E99B}" type="parTrans" cxnId="{133DDD0F-DD53-4BB7-93EA-163F09692A12}">
      <dgm:prSet/>
      <dgm:spPr/>
      <dgm:t>
        <a:bodyPr/>
        <a:lstStyle/>
        <a:p>
          <a:endParaRPr lang="th-TH"/>
        </a:p>
      </dgm:t>
    </dgm:pt>
    <dgm:pt modelId="{454AEBFC-79CB-49AD-8A35-3617C683A287}" type="sibTrans" cxnId="{133DDD0F-DD53-4BB7-93EA-163F09692A12}">
      <dgm:prSet/>
      <dgm:spPr/>
      <dgm:t>
        <a:bodyPr/>
        <a:lstStyle/>
        <a:p>
          <a:endParaRPr lang="th-TH"/>
        </a:p>
      </dgm:t>
    </dgm:pt>
    <dgm:pt modelId="{8EF766A2-9DB0-4F62-947D-41581CA1FA0D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ระบบฐานข้อมูลเครือข่าย</a:t>
          </a:r>
          <a:endParaRPr lang="th-TH" sz="18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BB2BB69-71E7-41E8-95EC-37305D247993}" type="parTrans" cxnId="{2D71B022-7D7E-461C-A4CD-2213DAEAAB33}">
      <dgm:prSet/>
      <dgm:spPr/>
      <dgm:t>
        <a:bodyPr/>
        <a:lstStyle/>
        <a:p>
          <a:endParaRPr lang="th-TH"/>
        </a:p>
      </dgm:t>
    </dgm:pt>
    <dgm:pt modelId="{2CAF1ADD-7D3A-4228-A210-842240440960}" type="sibTrans" cxnId="{2D71B022-7D7E-461C-A4CD-2213DAEAAB33}">
      <dgm:prSet/>
      <dgm:spPr/>
      <dgm:t>
        <a:bodyPr/>
        <a:lstStyle/>
        <a:p>
          <a:endParaRPr lang="th-TH"/>
        </a:p>
      </dgm:t>
    </dgm:pt>
    <dgm:pt modelId="{7423D374-D103-4932-97B6-ED3520F3143A}">
      <dgm:prSet phldrT="[Text]" custT="1"/>
      <dgm:spPr/>
      <dgm:t>
        <a:bodyPr/>
        <a:lstStyle/>
        <a:p>
          <a:r>
            <a:rPr lang="th-TH" sz="18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ผลสำเร็จ (ที่เป็นเชิงประจักษ์)  ปัญหาอุปสรรค  และปัจจัยสำเร็จ เป็นรายพื้นที่ ครอบคลุม 3 พื้นที่</a:t>
          </a:r>
          <a:endParaRPr lang="th-TH" sz="1800" b="1" dirty="0" smtClean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740D55-7CF2-4737-A0B2-52B9FBF64041}" type="parTrans" cxnId="{8D4F056D-0910-4A15-BEC2-5C4E7A1F9894}">
      <dgm:prSet/>
      <dgm:spPr/>
      <dgm:t>
        <a:bodyPr/>
        <a:lstStyle/>
        <a:p>
          <a:endParaRPr lang="th-TH"/>
        </a:p>
      </dgm:t>
    </dgm:pt>
    <dgm:pt modelId="{6FC74B42-3892-43A8-A998-C7A9239978F7}" type="sibTrans" cxnId="{8D4F056D-0910-4A15-BEC2-5C4E7A1F9894}">
      <dgm:prSet/>
      <dgm:spPr/>
      <dgm:t>
        <a:bodyPr/>
        <a:lstStyle/>
        <a:p>
          <a:endParaRPr lang="th-TH"/>
        </a:p>
      </dgm:t>
    </dgm:pt>
    <dgm:pt modelId="{DC352704-F5DE-48BA-A2A0-4DB17A00F225}">
      <dgm:prSet phldrT="[Text]" custT="1"/>
      <dgm:spPr/>
      <dgm:t>
        <a:bodyPr/>
        <a:lstStyle/>
        <a:p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รูปแบบ (</a:t>
          </a:r>
          <a:r>
            <a:rPr lang="en-US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Model) </a:t>
          </a: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เป็นแผนภาพ                                                 ที่มีเป้าหมายที่ชัดเจน</a:t>
          </a:r>
        </a:p>
      </dgm:t>
    </dgm:pt>
    <dgm:pt modelId="{E6616D31-171D-4D37-A457-843D87B7D24D}" type="parTrans" cxnId="{5F28739D-7FD3-4F0D-9F09-E39AA2A4C07E}">
      <dgm:prSet/>
      <dgm:spPr/>
      <dgm:t>
        <a:bodyPr/>
        <a:lstStyle/>
        <a:p>
          <a:endParaRPr lang="th-TH"/>
        </a:p>
      </dgm:t>
    </dgm:pt>
    <dgm:pt modelId="{3AD97F0C-7432-4438-9A14-7371D893A5D8}" type="sibTrans" cxnId="{5F28739D-7FD3-4F0D-9F09-E39AA2A4C07E}">
      <dgm:prSet/>
      <dgm:spPr/>
      <dgm:t>
        <a:bodyPr/>
        <a:lstStyle/>
        <a:p>
          <a:endParaRPr lang="th-TH"/>
        </a:p>
      </dgm:t>
    </dgm:pt>
    <dgm:pt modelId="{F7C3B720-5D91-47EF-9059-DFB50DF1A673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การเผยแพร่ ประชาสัมพันธ์ ผลการดำเนินงานโครงการ</a:t>
          </a:r>
          <a:endParaRPr lang="th-TH" sz="18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C3C0DD-48B0-4B07-869B-E7A57CF584C9}" type="parTrans" cxnId="{1E4BA020-9652-434E-9151-A36C7ACE2955}">
      <dgm:prSet/>
      <dgm:spPr/>
      <dgm:t>
        <a:bodyPr/>
        <a:lstStyle/>
        <a:p>
          <a:endParaRPr lang="th-TH"/>
        </a:p>
      </dgm:t>
    </dgm:pt>
    <dgm:pt modelId="{7C58EAF6-3CD2-41F8-B0E0-8838384AEFD6}" type="sibTrans" cxnId="{1E4BA020-9652-434E-9151-A36C7ACE2955}">
      <dgm:prSet/>
      <dgm:spPr/>
      <dgm:t>
        <a:bodyPr/>
        <a:lstStyle/>
        <a:p>
          <a:endParaRPr lang="th-TH"/>
        </a:p>
      </dgm:t>
    </dgm:pt>
    <dgm:pt modelId="{899BF87D-4D36-4C24-9A92-C0161D6BA206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ผลสำเร็จ/ประโยชน์                                  ที่ได้รับจาก                                              การขยายผล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8B113D-3F2F-4A22-8735-433C5A2B1043}" type="parTrans" cxnId="{00BC8408-474A-4C32-BEE2-F1B9ECE571C1}">
      <dgm:prSet/>
      <dgm:spPr/>
      <dgm:t>
        <a:bodyPr/>
        <a:lstStyle/>
        <a:p>
          <a:endParaRPr lang="th-TH"/>
        </a:p>
      </dgm:t>
    </dgm:pt>
    <dgm:pt modelId="{2B5B7AF3-382F-4BB4-B0BA-31F443A2226A}" type="sibTrans" cxnId="{00BC8408-474A-4C32-BEE2-F1B9ECE571C1}">
      <dgm:prSet/>
      <dgm:spPr/>
      <dgm:t>
        <a:bodyPr/>
        <a:lstStyle/>
        <a:p>
          <a:endParaRPr lang="th-TH"/>
        </a:p>
      </dgm:t>
    </dgm:pt>
    <dgm:pt modelId="{F61CAEDD-8A02-43F1-863E-9FAF97BC7473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สรุปผลสำเร็จ/ประโยชน์  ปัญหา/อุปสรรค   และปัจจัยสำเร็จ                                           ใน</a:t>
          </a:r>
          <a:r>
            <a:rPr lang="th-TH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ภาพรวม</a:t>
          </a:r>
          <a:r>
            <a:rPr lang="th-TH" sz="24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ของ                           การขยายผล</a:t>
          </a:r>
          <a:endParaRPr lang="th-TH" sz="2400" b="1" dirty="0" smtClean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C79869-AD00-46ED-AEA3-282B450A4D3D}" type="parTrans" cxnId="{409DE84B-EE61-4575-8B18-2B0BCF2FCB87}">
      <dgm:prSet/>
      <dgm:spPr/>
      <dgm:t>
        <a:bodyPr/>
        <a:lstStyle/>
        <a:p>
          <a:endParaRPr lang="th-TH"/>
        </a:p>
      </dgm:t>
    </dgm:pt>
    <dgm:pt modelId="{A8CFD277-B5C3-44E9-9969-448800CC9F9E}" type="sibTrans" cxnId="{409DE84B-EE61-4575-8B18-2B0BCF2FCB87}">
      <dgm:prSet/>
      <dgm:spPr/>
      <dgm:t>
        <a:bodyPr/>
        <a:lstStyle/>
        <a:p>
          <a:endParaRPr lang="th-TH"/>
        </a:p>
      </dgm:t>
    </dgm:pt>
    <dgm:pt modelId="{1B9CA96D-6C59-4A2B-A853-16897D03B38B}" type="pres">
      <dgm:prSet presAssocID="{8D911395-3FD9-4F73-83D9-F3FF79256C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FC70063-923F-4B67-9CAA-7EED1E555E52}" type="pres">
      <dgm:prSet presAssocID="{922AB1FB-8813-428D-9FDF-3798BC904E6D}" presName="compNode" presStyleCnt="0"/>
      <dgm:spPr/>
      <dgm:t>
        <a:bodyPr/>
        <a:lstStyle/>
        <a:p>
          <a:endParaRPr lang="th-TH"/>
        </a:p>
      </dgm:t>
    </dgm:pt>
    <dgm:pt modelId="{90DE83C3-25CB-48BB-B5B7-C2A7410F5C9C}" type="pres">
      <dgm:prSet presAssocID="{922AB1FB-8813-428D-9FDF-3798BC904E6D}" presName="aNode" presStyleLbl="bgShp" presStyleIdx="0" presStyleCnt="3" custScaleX="114216"/>
      <dgm:spPr/>
      <dgm:t>
        <a:bodyPr/>
        <a:lstStyle/>
        <a:p>
          <a:endParaRPr lang="th-TH"/>
        </a:p>
      </dgm:t>
    </dgm:pt>
    <dgm:pt modelId="{593BA1E2-4385-42B6-8552-039304235419}" type="pres">
      <dgm:prSet presAssocID="{922AB1FB-8813-428D-9FDF-3798BC904E6D}" presName="textNode" presStyleLbl="bgShp" presStyleIdx="0" presStyleCnt="3"/>
      <dgm:spPr/>
      <dgm:t>
        <a:bodyPr/>
        <a:lstStyle/>
        <a:p>
          <a:endParaRPr lang="th-TH"/>
        </a:p>
      </dgm:t>
    </dgm:pt>
    <dgm:pt modelId="{B1A3F506-392D-422D-9A8C-A877066AC5D4}" type="pres">
      <dgm:prSet presAssocID="{922AB1FB-8813-428D-9FDF-3798BC904E6D}" presName="compChildNode" presStyleCnt="0"/>
      <dgm:spPr/>
      <dgm:t>
        <a:bodyPr/>
        <a:lstStyle/>
        <a:p>
          <a:endParaRPr lang="th-TH"/>
        </a:p>
      </dgm:t>
    </dgm:pt>
    <dgm:pt modelId="{6B16320C-8B5E-4A4E-9ECD-7C16D89CEEE1}" type="pres">
      <dgm:prSet presAssocID="{922AB1FB-8813-428D-9FDF-3798BC904E6D}" presName="theInnerList" presStyleCnt="0"/>
      <dgm:spPr/>
      <dgm:t>
        <a:bodyPr/>
        <a:lstStyle/>
        <a:p>
          <a:endParaRPr lang="th-TH"/>
        </a:p>
      </dgm:t>
    </dgm:pt>
    <dgm:pt modelId="{07EE10DF-6788-4506-8E1F-DBABBD97A7B0}" type="pres">
      <dgm:prSet presAssocID="{BBABE6BD-731B-449A-9DA4-21011F101B74}" presName="childNode" presStyleLbl="node1" presStyleIdx="0" presStyleCnt="9" custScaleX="111073" custScaleY="294821" custLinFactNeighborX="-1683" custLinFactNeighborY="442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12C744-0C7A-4389-A1B5-01053BDA32EA}" type="pres">
      <dgm:prSet presAssocID="{BBABE6BD-731B-449A-9DA4-21011F101B74}" presName="aSpace2" presStyleCnt="0"/>
      <dgm:spPr/>
      <dgm:t>
        <a:bodyPr/>
        <a:lstStyle/>
        <a:p>
          <a:endParaRPr lang="th-TH"/>
        </a:p>
      </dgm:t>
    </dgm:pt>
    <dgm:pt modelId="{72AA54F4-A5CA-42F8-AA9A-B5C2257E6544}" type="pres">
      <dgm:prSet presAssocID="{FD537781-E72A-4A20-8640-28322E092FFF}" presName="childNode" presStyleLbl="node1" presStyleIdx="1" presStyleCnt="9" custScaleX="109023" custScaleY="230946" custLinFactNeighborX="-2691" custLinFactNeighborY="823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C68003-BFE5-4B95-9575-D87FFB056661}" type="pres">
      <dgm:prSet presAssocID="{922AB1FB-8813-428D-9FDF-3798BC904E6D}" presName="aSpace" presStyleCnt="0"/>
      <dgm:spPr/>
      <dgm:t>
        <a:bodyPr/>
        <a:lstStyle/>
        <a:p>
          <a:endParaRPr lang="th-TH"/>
        </a:p>
      </dgm:t>
    </dgm:pt>
    <dgm:pt modelId="{59CC90A4-EBE8-4F56-B878-D107B42D659D}" type="pres">
      <dgm:prSet presAssocID="{5BA20044-95CD-4341-9C1D-61A00825661D}" presName="compNode" presStyleCnt="0"/>
      <dgm:spPr/>
      <dgm:t>
        <a:bodyPr/>
        <a:lstStyle/>
        <a:p>
          <a:endParaRPr lang="th-TH"/>
        </a:p>
      </dgm:t>
    </dgm:pt>
    <dgm:pt modelId="{56FC9B3F-EDED-47BC-8BEF-CFE0D18A0289}" type="pres">
      <dgm:prSet presAssocID="{5BA20044-95CD-4341-9C1D-61A00825661D}" presName="aNode" presStyleLbl="bgShp" presStyleIdx="1" presStyleCnt="3" custScaleX="249881" custLinFactNeighborX="313" custLinFactNeighborY="3620"/>
      <dgm:spPr/>
      <dgm:t>
        <a:bodyPr/>
        <a:lstStyle/>
        <a:p>
          <a:endParaRPr lang="th-TH"/>
        </a:p>
      </dgm:t>
    </dgm:pt>
    <dgm:pt modelId="{580A6BB5-88FA-4749-99E4-3E9B5BE70B33}" type="pres">
      <dgm:prSet presAssocID="{5BA20044-95CD-4341-9C1D-61A00825661D}" presName="textNode" presStyleLbl="bgShp" presStyleIdx="1" presStyleCnt="3"/>
      <dgm:spPr/>
      <dgm:t>
        <a:bodyPr/>
        <a:lstStyle/>
        <a:p>
          <a:endParaRPr lang="th-TH"/>
        </a:p>
      </dgm:t>
    </dgm:pt>
    <dgm:pt modelId="{54BC62DB-7B27-4831-ADCE-68B661D4F501}" type="pres">
      <dgm:prSet presAssocID="{5BA20044-95CD-4341-9C1D-61A00825661D}" presName="compChildNode" presStyleCnt="0"/>
      <dgm:spPr/>
      <dgm:t>
        <a:bodyPr/>
        <a:lstStyle/>
        <a:p>
          <a:endParaRPr lang="th-TH"/>
        </a:p>
      </dgm:t>
    </dgm:pt>
    <dgm:pt modelId="{3DA3E866-A7E1-4A21-A5A9-D049DB74F9DD}" type="pres">
      <dgm:prSet presAssocID="{5BA20044-95CD-4341-9C1D-61A00825661D}" presName="theInnerList" presStyleCnt="0"/>
      <dgm:spPr/>
      <dgm:t>
        <a:bodyPr/>
        <a:lstStyle/>
        <a:p>
          <a:endParaRPr lang="th-TH"/>
        </a:p>
      </dgm:t>
    </dgm:pt>
    <dgm:pt modelId="{19C8E7BA-61AF-41C3-9C17-E7D97FC0508C}" type="pres">
      <dgm:prSet presAssocID="{228BA017-F967-41A3-B4C9-8E64165061AA}" presName="childNode" presStyleLbl="node1" presStyleIdx="2" presStyleCnt="9" custScaleX="308053" custScaleY="1349000" custLinFactY="-1092233" custLinFactNeighborX="-1064" custLinFactNeighborY="-1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961C92-9129-469E-B1F6-E3FE530C89BC}" type="pres">
      <dgm:prSet presAssocID="{228BA017-F967-41A3-B4C9-8E64165061AA}" presName="aSpace2" presStyleCnt="0"/>
      <dgm:spPr/>
      <dgm:t>
        <a:bodyPr/>
        <a:lstStyle/>
        <a:p>
          <a:endParaRPr lang="th-TH"/>
        </a:p>
      </dgm:t>
    </dgm:pt>
    <dgm:pt modelId="{AAD62CA1-9B35-4D14-9715-259EFB29B91E}" type="pres">
      <dgm:prSet presAssocID="{7140B77B-5321-4B4B-89A3-7D0E2CDBDEA8}" presName="childNode" presStyleLbl="node1" presStyleIdx="3" presStyleCnt="9" custScaleX="313059" custScaleY="2000000" custLinFactY="-998817" custLinFactNeighborX="-1055" custLinFactNeighborY="-10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1DDD94-F9B9-43AF-9B8B-72EA2129BACE}" type="pres">
      <dgm:prSet presAssocID="{7140B77B-5321-4B4B-89A3-7D0E2CDBDEA8}" presName="aSpace2" presStyleCnt="0"/>
      <dgm:spPr/>
      <dgm:t>
        <a:bodyPr/>
        <a:lstStyle/>
        <a:p>
          <a:endParaRPr lang="th-TH"/>
        </a:p>
      </dgm:t>
    </dgm:pt>
    <dgm:pt modelId="{6A3A6572-3997-40B6-8F2D-786E4F2FB97E}" type="pres">
      <dgm:prSet presAssocID="{8EF766A2-9DB0-4F62-947D-41581CA1FA0D}" presName="childNode" presStyleLbl="node1" presStyleIdx="4" presStyleCnt="9" custScaleX="296133" custScaleY="573782" custLinFactY="125552" custLinFactNeighborX="2033" custLinFactNeighborY="2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10EE99-CCE7-46A4-BDC3-7CB432D25D98}" type="pres">
      <dgm:prSet presAssocID="{8EF766A2-9DB0-4F62-947D-41581CA1FA0D}" presName="aSpace2" presStyleCnt="0"/>
      <dgm:spPr/>
      <dgm:t>
        <a:bodyPr/>
        <a:lstStyle/>
        <a:p>
          <a:endParaRPr lang="th-TH"/>
        </a:p>
      </dgm:t>
    </dgm:pt>
    <dgm:pt modelId="{65675DEA-29BD-4BF5-B844-717FB99A3F17}" type="pres">
      <dgm:prSet presAssocID="{7423D374-D103-4932-97B6-ED3520F3143A}" presName="childNode" presStyleLbl="node1" presStyleIdx="5" presStyleCnt="9" custScaleX="297356" custScaleY="1392751" custLinFactY="216181" custLinFactNeighborX="2033" custLinFactNeighborY="3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70E58A-C9FD-4F3B-96C6-22F046B9A473}" type="pres">
      <dgm:prSet presAssocID="{7423D374-D103-4932-97B6-ED3520F3143A}" presName="aSpace2" presStyleCnt="0"/>
      <dgm:spPr/>
      <dgm:t>
        <a:bodyPr/>
        <a:lstStyle/>
        <a:p>
          <a:endParaRPr lang="th-TH"/>
        </a:p>
      </dgm:t>
    </dgm:pt>
    <dgm:pt modelId="{F98E1737-AB3C-4E5D-846A-46D4D6A1E416}" type="pres">
      <dgm:prSet presAssocID="{DC352704-F5DE-48BA-A2A0-4DB17A00F225}" presName="childNode" presStyleLbl="node1" presStyleIdx="6" presStyleCnt="9" custScaleX="304148" custScaleY="1394441" custLinFactY="292657" custLinFactNeighborX="2033" custLinFactNeighborY="3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AE603C-1C9F-422D-B255-3C3EE0D801DB}" type="pres">
      <dgm:prSet presAssocID="{DC352704-F5DE-48BA-A2A0-4DB17A00F225}" presName="aSpace2" presStyleCnt="0"/>
      <dgm:spPr/>
      <dgm:t>
        <a:bodyPr/>
        <a:lstStyle/>
        <a:p>
          <a:endParaRPr lang="th-TH"/>
        </a:p>
      </dgm:t>
    </dgm:pt>
    <dgm:pt modelId="{61121B31-1E5E-45A2-9C4F-5C4C2F575EB2}" type="pres">
      <dgm:prSet presAssocID="{F7C3B720-5D91-47EF-9059-DFB50DF1A673}" presName="childNode" presStyleLbl="node1" presStyleIdx="7" presStyleCnt="9" custScaleX="300044" custScaleY="900577" custLinFactY="330050" custLinFactNeighborX="516" custLinFactNeighborY="4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1C6FBB-2F5E-410E-87CF-DCB400884F5A}" type="pres">
      <dgm:prSet presAssocID="{5BA20044-95CD-4341-9C1D-61A00825661D}" presName="aSpace" presStyleCnt="0"/>
      <dgm:spPr/>
      <dgm:t>
        <a:bodyPr/>
        <a:lstStyle/>
        <a:p>
          <a:endParaRPr lang="th-TH"/>
        </a:p>
      </dgm:t>
    </dgm:pt>
    <dgm:pt modelId="{7595EC9C-3455-4552-9095-9E572D0740D2}" type="pres">
      <dgm:prSet presAssocID="{899BF87D-4D36-4C24-9A92-C0161D6BA206}" presName="compNode" presStyleCnt="0"/>
      <dgm:spPr/>
      <dgm:t>
        <a:bodyPr/>
        <a:lstStyle/>
        <a:p>
          <a:endParaRPr lang="th-TH"/>
        </a:p>
      </dgm:t>
    </dgm:pt>
    <dgm:pt modelId="{E057C3C2-917C-4D18-963A-2B3A4918C275}" type="pres">
      <dgm:prSet presAssocID="{899BF87D-4D36-4C24-9A92-C0161D6BA206}" presName="aNode" presStyleLbl="bgShp" presStyleIdx="2" presStyleCnt="3" custScaleX="114216"/>
      <dgm:spPr/>
      <dgm:t>
        <a:bodyPr/>
        <a:lstStyle/>
        <a:p>
          <a:endParaRPr lang="th-TH"/>
        </a:p>
      </dgm:t>
    </dgm:pt>
    <dgm:pt modelId="{1864EE90-198A-40B9-963F-202E536C6A73}" type="pres">
      <dgm:prSet presAssocID="{899BF87D-4D36-4C24-9A92-C0161D6BA206}" presName="textNode" presStyleLbl="bgShp" presStyleIdx="2" presStyleCnt="3"/>
      <dgm:spPr/>
      <dgm:t>
        <a:bodyPr/>
        <a:lstStyle/>
        <a:p>
          <a:endParaRPr lang="th-TH"/>
        </a:p>
      </dgm:t>
    </dgm:pt>
    <dgm:pt modelId="{497F4153-8F0C-470D-A548-3E5972AC8C75}" type="pres">
      <dgm:prSet presAssocID="{899BF87D-4D36-4C24-9A92-C0161D6BA206}" presName="compChildNode" presStyleCnt="0"/>
      <dgm:spPr/>
      <dgm:t>
        <a:bodyPr/>
        <a:lstStyle/>
        <a:p>
          <a:endParaRPr lang="th-TH"/>
        </a:p>
      </dgm:t>
    </dgm:pt>
    <dgm:pt modelId="{3C921F2B-3EDF-45DF-BB9D-C5D9D9124604}" type="pres">
      <dgm:prSet presAssocID="{899BF87D-4D36-4C24-9A92-C0161D6BA206}" presName="theInnerList" presStyleCnt="0"/>
      <dgm:spPr/>
      <dgm:t>
        <a:bodyPr/>
        <a:lstStyle/>
        <a:p>
          <a:endParaRPr lang="th-TH"/>
        </a:p>
      </dgm:t>
    </dgm:pt>
    <dgm:pt modelId="{C7B6C512-C61A-401F-AA91-6A8A4387931D}" type="pres">
      <dgm:prSet presAssocID="{F61CAEDD-8A02-43F1-863E-9FAF97BC7473}" presName="childNode" presStyleLbl="node1" presStyleIdx="8" presStyleCnt="9" custScaleX="135653" custScaleY="59380" custLinFactNeighborX="106" custLinFactNeighborY="-42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0BC8408-474A-4C32-BEE2-F1B9ECE571C1}" srcId="{8D911395-3FD9-4F73-83D9-F3FF79256C98}" destId="{899BF87D-4D36-4C24-9A92-C0161D6BA206}" srcOrd="2" destOrd="0" parTransId="{9E8B113D-3F2F-4A22-8735-433C5A2B1043}" sibTransId="{2B5B7AF3-382F-4BB4-B0BA-31F443A2226A}"/>
    <dgm:cxn modelId="{802BDF28-308F-45C2-AED4-CE2B634814CD}" type="presOf" srcId="{BBABE6BD-731B-449A-9DA4-21011F101B74}" destId="{07EE10DF-6788-4506-8E1F-DBABBD97A7B0}" srcOrd="0" destOrd="0" presId="urn:microsoft.com/office/officeart/2005/8/layout/lProcess2"/>
    <dgm:cxn modelId="{1E4BA020-9652-434E-9151-A36C7ACE2955}" srcId="{5BA20044-95CD-4341-9C1D-61A00825661D}" destId="{F7C3B720-5D91-47EF-9059-DFB50DF1A673}" srcOrd="5" destOrd="0" parTransId="{F6C3C0DD-48B0-4B07-869B-E7A57CF584C9}" sibTransId="{7C58EAF6-3CD2-41F8-B0E0-8838384AEFD6}"/>
    <dgm:cxn modelId="{8D4F056D-0910-4A15-BEC2-5C4E7A1F9894}" srcId="{5BA20044-95CD-4341-9C1D-61A00825661D}" destId="{7423D374-D103-4932-97B6-ED3520F3143A}" srcOrd="3" destOrd="0" parTransId="{A2740D55-7CF2-4737-A0B2-52B9FBF64041}" sibTransId="{6FC74B42-3892-43A8-A998-C7A9239978F7}"/>
    <dgm:cxn modelId="{133DDD0F-DD53-4BB7-93EA-163F09692A12}" srcId="{5BA20044-95CD-4341-9C1D-61A00825661D}" destId="{7140B77B-5321-4B4B-89A3-7D0E2CDBDEA8}" srcOrd="1" destOrd="0" parTransId="{3272DB2A-B18A-44B6-ABD9-7AC5A702E99B}" sibTransId="{454AEBFC-79CB-49AD-8A35-3617C683A287}"/>
    <dgm:cxn modelId="{5F28739D-7FD3-4F0D-9F09-E39AA2A4C07E}" srcId="{5BA20044-95CD-4341-9C1D-61A00825661D}" destId="{DC352704-F5DE-48BA-A2A0-4DB17A00F225}" srcOrd="4" destOrd="0" parTransId="{E6616D31-171D-4D37-A457-843D87B7D24D}" sibTransId="{3AD97F0C-7432-4438-9A14-7371D893A5D8}"/>
    <dgm:cxn modelId="{2B45AB29-C303-42D6-B6C4-08F27A2FB31E}" type="presOf" srcId="{FD537781-E72A-4A20-8640-28322E092FFF}" destId="{72AA54F4-A5CA-42F8-AA9A-B5C2257E6544}" srcOrd="0" destOrd="0" presId="urn:microsoft.com/office/officeart/2005/8/layout/lProcess2"/>
    <dgm:cxn modelId="{39DBCCD1-2BE7-4C14-A3E9-71B39FF8E0AA}" type="presOf" srcId="{F7C3B720-5D91-47EF-9059-DFB50DF1A673}" destId="{61121B31-1E5E-45A2-9C4F-5C4C2F575EB2}" srcOrd="0" destOrd="0" presId="urn:microsoft.com/office/officeart/2005/8/layout/lProcess2"/>
    <dgm:cxn modelId="{280C5036-5265-4CDE-A48A-E6388C55BA79}" type="presOf" srcId="{922AB1FB-8813-428D-9FDF-3798BC904E6D}" destId="{90DE83C3-25CB-48BB-B5B7-C2A7410F5C9C}" srcOrd="0" destOrd="0" presId="urn:microsoft.com/office/officeart/2005/8/layout/lProcess2"/>
    <dgm:cxn modelId="{0E0756BA-FE65-4689-95FC-16563C1F7F17}" type="presOf" srcId="{5BA20044-95CD-4341-9C1D-61A00825661D}" destId="{56FC9B3F-EDED-47BC-8BEF-CFE0D18A0289}" srcOrd="0" destOrd="0" presId="urn:microsoft.com/office/officeart/2005/8/layout/lProcess2"/>
    <dgm:cxn modelId="{BAD0C01E-15D5-473E-91D8-3E97064C2B9A}" srcId="{8D911395-3FD9-4F73-83D9-F3FF79256C98}" destId="{922AB1FB-8813-428D-9FDF-3798BC904E6D}" srcOrd="0" destOrd="0" parTransId="{39B20989-1723-4003-8C19-BD691CB72E4C}" sibTransId="{FC382259-56B7-4601-B393-BAA74B05F88D}"/>
    <dgm:cxn modelId="{F53D29CE-E651-4F4A-9290-EB21FE8A95B8}" type="presOf" srcId="{899BF87D-4D36-4C24-9A92-C0161D6BA206}" destId="{E057C3C2-917C-4D18-963A-2B3A4918C275}" srcOrd="0" destOrd="0" presId="urn:microsoft.com/office/officeart/2005/8/layout/lProcess2"/>
    <dgm:cxn modelId="{409DE84B-EE61-4575-8B18-2B0BCF2FCB87}" srcId="{899BF87D-4D36-4C24-9A92-C0161D6BA206}" destId="{F61CAEDD-8A02-43F1-863E-9FAF97BC7473}" srcOrd="0" destOrd="0" parTransId="{B4C79869-AD00-46ED-AEA3-282B450A4D3D}" sibTransId="{A8CFD277-B5C3-44E9-9969-448800CC9F9E}"/>
    <dgm:cxn modelId="{2195E999-23EB-4C5C-8BE5-3313EFA81F03}" type="presOf" srcId="{899BF87D-4D36-4C24-9A92-C0161D6BA206}" destId="{1864EE90-198A-40B9-963F-202E536C6A73}" srcOrd="1" destOrd="0" presId="urn:microsoft.com/office/officeart/2005/8/layout/lProcess2"/>
    <dgm:cxn modelId="{5A57D138-A9A0-4631-B9DB-EAAA72D985E7}" type="presOf" srcId="{5BA20044-95CD-4341-9C1D-61A00825661D}" destId="{580A6BB5-88FA-4749-99E4-3E9B5BE70B33}" srcOrd="1" destOrd="0" presId="urn:microsoft.com/office/officeart/2005/8/layout/lProcess2"/>
    <dgm:cxn modelId="{C2F229DA-676F-4D33-9DE6-66985C9D54C4}" type="presOf" srcId="{8D911395-3FD9-4F73-83D9-F3FF79256C98}" destId="{1B9CA96D-6C59-4A2B-A853-16897D03B38B}" srcOrd="0" destOrd="0" presId="urn:microsoft.com/office/officeart/2005/8/layout/lProcess2"/>
    <dgm:cxn modelId="{2D71B022-7D7E-461C-A4CD-2213DAEAAB33}" srcId="{5BA20044-95CD-4341-9C1D-61A00825661D}" destId="{8EF766A2-9DB0-4F62-947D-41581CA1FA0D}" srcOrd="2" destOrd="0" parTransId="{2BB2BB69-71E7-41E8-95EC-37305D247993}" sibTransId="{2CAF1ADD-7D3A-4228-A210-842240440960}"/>
    <dgm:cxn modelId="{75579CCD-C52E-4309-9050-B9F51B652DDB}" type="presOf" srcId="{F61CAEDD-8A02-43F1-863E-9FAF97BC7473}" destId="{C7B6C512-C61A-401F-AA91-6A8A4387931D}" srcOrd="0" destOrd="0" presId="urn:microsoft.com/office/officeart/2005/8/layout/lProcess2"/>
    <dgm:cxn modelId="{9D222999-6913-4261-AD32-FFB211DCA91F}" type="presOf" srcId="{922AB1FB-8813-428D-9FDF-3798BC904E6D}" destId="{593BA1E2-4385-42B6-8552-039304235419}" srcOrd="1" destOrd="0" presId="urn:microsoft.com/office/officeart/2005/8/layout/lProcess2"/>
    <dgm:cxn modelId="{17506328-61A3-49C2-96FB-AB6DF2DDD6A8}" type="presOf" srcId="{DC352704-F5DE-48BA-A2A0-4DB17A00F225}" destId="{F98E1737-AB3C-4E5D-846A-46D4D6A1E416}" srcOrd="0" destOrd="0" presId="urn:microsoft.com/office/officeart/2005/8/layout/lProcess2"/>
    <dgm:cxn modelId="{4B7944DF-4E26-46A3-82A7-B460B758BD02}" srcId="{922AB1FB-8813-428D-9FDF-3798BC904E6D}" destId="{FD537781-E72A-4A20-8640-28322E092FFF}" srcOrd="1" destOrd="0" parTransId="{F3A919C7-4618-4ABF-BE48-ACB7EA39DA32}" sibTransId="{7ABE380C-B189-46C1-8B44-E3E38A9B87BC}"/>
    <dgm:cxn modelId="{85FC9746-EBA3-4264-8D16-CD438F3A7136}" type="presOf" srcId="{8EF766A2-9DB0-4F62-947D-41581CA1FA0D}" destId="{6A3A6572-3997-40B6-8F2D-786E4F2FB97E}" srcOrd="0" destOrd="0" presId="urn:microsoft.com/office/officeart/2005/8/layout/lProcess2"/>
    <dgm:cxn modelId="{AD6DBDEF-86D7-4E2E-B11F-BB488A28552A}" type="presOf" srcId="{7423D374-D103-4932-97B6-ED3520F3143A}" destId="{65675DEA-29BD-4BF5-B844-717FB99A3F17}" srcOrd="0" destOrd="0" presId="urn:microsoft.com/office/officeart/2005/8/layout/lProcess2"/>
    <dgm:cxn modelId="{9F479958-915C-4C9A-AC9E-5724B59519D6}" type="presOf" srcId="{228BA017-F967-41A3-B4C9-8E64165061AA}" destId="{19C8E7BA-61AF-41C3-9C17-E7D97FC0508C}" srcOrd="0" destOrd="0" presId="urn:microsoft.com/office/officeart/2005/8/layout/lProcess2"/>
    <dgm:cxn modelId="{33E5ADC0-C3E8-4720-97BF-103DBE8DDC5E}" type="presOf" srcId="{7140B77B-5321-4B4B-89A3-7D0E2CDBDEA8}" destId="{AAD62CA1-9B35-4D14-9715-259EFB29B91E}" srcOrd="0" destOrd="0" presId="urn:microsoft.com/office/officeart/2005/8/layout/lProcess2"/>
    <dgm:cxn modelId="{8D0A29F4-E4C8-49E1-9D57-51A60AD81137}" srcId="{5BA20044-95CD-4341-9C1D-61A00825661D}" destId="{228BA017-F967-41A3-B4C9-8E64165061AA}" srcOrd="0" destOrd="0" parTransId="{5D69E6FF-B0FC-403A-9CFE-EA8DB23C4E2D}" sibTransId="{161F55DE-32AE-40DF-8898-3B543C883838}"/>
    <dgm:cxn modelId="{65FE1809-56A3-4AB4-99E5-0AC5B8768B85}" srcId="{8D911395-3FD9-4F73-83D9-F3FF79256C98}" destId="{5BA20044-95CD-4341-9C1D-61A00825661D}" srcOrd="1" destOrd="0" parTransId="{3F23ACF2-1553-4BC1-A56A-92856704B595}" sibTransId="{E9A0A55C-65CD-4C4C-97E6-DB0D65F976EA}"/>
    <dgm:cxn modelId="{FD00FCBD-CDB1-4196-A01F-5FB94E843AE8}" srcId="{922AB1FB-8813-428D-9FDF-3798BC904E6D}" destId="{BBABE6BD-731B-449A-9DA4-21011F101B74}" srcOrd="0" destOrd="0" parTransId="{DDE94DFA-83CF-4496-8A5A-CDE92CA06EEF}" sibTransId="{7DEDBD9B-5247-4AE1-B0A3-689C15A981C8}"/>
    <dgm:cxn modelId="{47D7EE8B-D629-42E1-86E7-6AD42E3ADABB}" type="presParOf" srcId="{1B9CA96D-6C59-4A2B-A853-16897D03B38B}" destId="{DFC70063-923F-4B67-9CAA-7EED1E555E52}" srcOrd="0" destOrd="0" presId="urn:microsoft.com/office/officeart/2005/8/layout/lProcess2"/>
    <dgm:cxn modelId="{8FB7B481-1BA6-4E57-8D74-E1E548C0653B}" type="presParOf" srcId="{DFC70063-923F-4B67-9CAA-7EED1E555E52}" destId="{90DE83C3-25CB-48BB-B5B7-C2A7410F5C9C}" srcOrd="0" destOrd="0" presId="urn:microsoft.com/office/officeart/2005/8/layout/lProcess2"/>
    <dgm:cxn modelId="{BBECBE4B-A5A5-464E-AF61-8E9DFB47AE22}" type="presParOf" srcId="{DFC70063-923F-4B67-9CAA-7EED1E555E52}" destId="{593BA1E2-4385-42B6-8552-039304235419}" srcOrd="1" destOrd="0" presId="urn:microsoft.com/office/officeart/2005/8/layout/lProcess2"/>
    <dgm:cxn modelId="{5F928783-0733-4488-A17D-29AEF3F29AB1}" type="presParOf" srcId="{DFC70063-923F-4B67-9CAA-7EED1E555E52}" destId="{B1A3F506-392D-422D-9A8C-A877066AC5D4}" srcOrd="2" destOrd="0" presId="urn:microsoft.com/office/officeart/2005/8/layout/lProcess2"/>
    <dgm:cxn modelId="{0BCDC46C-15F3-4A36-8373-759B7FAD5AC6}" type="presParOf" srcId="{B1A3F506-392D-422D-9A8C-A877066AC5D4}" destId="{6B16320C-8B5E-4A4E-9ECD-7C16D89CEEE1}" srcOrd="0" destOrd="0" presId="urn:microsoft.com/office/officeart/2005/8/layout/lProcess2"/>
    <dgm:cxn modelId="{66DC26BE-92A4-4020-BC97-F61160DED631}" type="presParOf" srcId="{6B16320C-8B5E-4A4E-9ECD-7C16D89CEEE1}" destId="{07EE10DF-6788-4506-8E1F-DBABBD97A7B0}" srcOrd="0" destOrd="0" presId="urn:microsoft.com/office/officeart/2005/8/layout/lProcess2"/>
    <dgm:cxn modelId="{4E4A15EC-C9A9-4D36-AC87-2A0009E5E1A1}" type="presParOf" srcId="{6B16320C-8B5E-4A4E-9ECD-7C16D89CEEE1}" destId="{B012C744-0C7A-4389-A1B5-01053BDA32EA}" srcOrd="1" destOrd="0" presId="urn:microsoft.com/office/officeart/2005/8/layout/lProcess2"/>
    <dgm:cxn modelId="{EB52F655-B30A-4852-BBE6-94DFF6007615}" type="presParOf" srcId="{6B16320C-8B5E-4A4E-9ECD-7C16D89CEEE1}" destId="{72AA54F4-A5CA-42F8-AA9A-B5C2257E6544}" srcOrd="2" destOrd="0" presId="urn:microsoft.com/office/officeart/2005/8/layout/lProcess2"/>
    <dgm:cxn modelId="{CC6A5383-7E64-4815-B794-61B0404B6A39}" type="presParOf" srcId="{1B9CA96D-6C59-4A2B-A853-16897D03B38B}" destId="{13C68003-BFE5-4B95-9575-D87FFB056661}" srcOrd="1" destOrd="0" presId="urn:microsoft.com/office/officeart/2005/8/layout/lProcess2"/>
    <dgm:cxn modelId="{CA015737-74EC-46E9-88C9-745BA68C8DFD}" type="presParOf" srcId="{1B9CA96D-6C59-4A2B-A853-16897D03B38B}" destId="{59CC90A4-EBE8-4F56-B878-D107B42D659D}" srcOrd="2" destOrd="0" presId="urn:microsoft.com/office/officeart/2005/8/layout/lProcess2"/>
    <dgm:cxn modelId="{A69B84F4-5A01-43A7-9F0A-74E4A4C64F1C}" type="presParOf" srcId="{59CC90A4-EBE8-4F56-B878-D107B42D659D}" destId="{56FC9B3F-EDED-47BC-8BEF-CFE0D18A0289}" srcOrd="0" destOrd="0" presId="urn:microsoft.com/office/officeart/2005/8/layout/lProcess2"/>
    <dgm:cxn modelId="{FBD58C53-4F9F-4EB4-A220-33150BBF5E12}" type="presParOf" srcId="{59CC90A4-EBE8-4F56-B878-D107B42D659D}" destId="{580A6BB5-88FA-4749-99E4-3E9B5BE70B33}" srcOrd="1" destOrd="0" presId="urn:microsoft.com/office/officeart/2005/8/layout/lProcess2"/>
    <dgm:cxn modelId="{9DF88AEA-22CC-449A-8209-82910C221633}" type="presParOf" srcId="{59CC90A4-EBE8-4F56-B878-D107B42D659D}" destId="{54BC62DB-7B27-4831-ADCE-68B661D4F501}" srcOrd="2" destOrd="0" presId="urn:microsoft.com/office/officeart/2005/8/layout/lProcess2"/>
    <dgm:cxn modelId="{41926AAA-9B1A-4DC7-8A63-C42DA201BFB7}" type="presParOf" srcId="{54BC62DB-7B27-4831-ADCE-68B661D4F501}" destId="{3DA3E866-A7E1-4A21-A5A9-D049DB74F9DD}" srcOrd="0" destOrd="0" presId="urn:microsoft.com/office/officeart/2005/8/layout/lProcess2"/>
    <dgm:cxn modelId="{C32CF213-49F1-45E3-9137-CA97FD73773D}" type="presParOf" srcId="{3DA3E866-A7E1-4A21-A5A9-D049DB74F9DD}" destId="{19C8E7BA-61AF-41C3-9C17-E7D97FC0508C}" srcOrd="0" destOrd="0" presId="urn:microsoft.com/office/officeart/2005/8/layout/lProcess2"/>
    <dgm:cxn modelId="{57A06071-BBDD-427D-BEE3-62440C1E653D}" type="presParOf" srcId="{3DA3E866-A7E1-4A21-A5A9-D049DB74F9DD}" destId="{01961C92-9129-469E-B1F6-E3FE530C89BC}" srcOrd="1" destOrd="0" presId="urn:microsoft.com/office/officeart/2005/8/layout/lProcess2"/>
    <dgm:cxn modelId="{40BFFAEB-6A4A-4ED5-A14B-A808495B1EDD}" type="presParOf" srcId="{3DA3E866-A7E1-4A21-A5A9-D049DB74F9DD}" destId="{AAD62CA1-9B35-4D14-9715-259EFB29B91E}" srcOrd="2" destOrd="0" presId="urn:microsoft.com/office/officeart/2005/8/layout/lProcess2"/>
    <dgm:cxn modelId="{8CCE2384-7ECB-40D8-BDA4-A732CB908C78}" type="presParOf" srcId="{3DA3E866-A7E1-4A21-A5A9-D049DB74F9DD}" destId="{691DDD94-F9B9-43AF-9B8B-72EA2129BACE}" srcOrd="3" destOrd="0" presId="urn:microsoft.com/office/officeart/2005/8/layout/lProcess2"/>
    <dgm:cxn modelId="{1B98D48A-1B38-422B-8794-E424BF14F88E}" type="presParOf" srcId="{3DA3E866-A7E1-4A21-A5A9-D049DB74F9DD}" destId="{6A3A6572-3997-40B6-8F2D-786E4F2FB97E}" srcOrd="4" destOrd="0" presId="urn:microsoft.com/office/officeart/2005/8/layout/lProcess2"/>
    <dgm:cxn modelId="{968185D8-2900-47C8-923D-AB8CDEB346D8}" type="presParOf" srcId="{3DA3E866-A7E1-4A21-A5A9-D049DB74F9DD}" destId="{6110EE99-CCE7-46A4-BDC3-7CB432D25D98}" srcOrd="5" destOrd="0" presId="urn:microsoft.com/office/officeart/2005/8/layout/lProcess2"/>
    <dgm:cxn modelId="{FA9B82C6-8862-4E48-AD16-927C8DB26B15}" type="presParOf" srcId="{3DA3E866-A7E1-4A21-A5A9-D049DB74F9DD}" destId="{65675DEA-29BD-4BF5-B844-717FB99A3F17}" srcOrd="6" destOrd="0" presId="urn:microsoft.com/office/officeart/2005/8/layout/lProcess2"/>
    <dgm:cxn modelId="{38B7A919-81ED-45B0-AFBD-1B3078835F26}" type="presParOf" srcId="{3DA3E866-A7E1-4A21-A5A9-D049DB74F9DD}" destId="{7470E58A-C9FD-4F3B-96C6-22F046B9A473}" srcOrd="7" destOrd="0" presId="urn:microsoft.com/office/officeart/2005/8/layout/lProcess2"/>
    <dgm:cxn modelId="{9057CAB7-38A3-4CAD-90AB-7FA0856CDAD6}" type="presParOf" srcId="{3DA3E866-A7E1-4A21-A5A9-D049DB74F9DD}" destId="{F98E1737-AB3C-4E5D-846A-46D4D6A1E416}" srcOrd="8" destOrd="0" presId="urn:microsoft.com/office/officeart/2005/8/layout/lProcess2"/>
    <dgm:cxn modelId="{9003C52B-55A2-4ECE-8F6A-375F04BF80C2}" type="presParOf" srcId="{3DA3E866-A7E1-4A21-A5A9-D049DB74F9DD}" destId="{61AE603C-1C9F-422D-B255-3C3EE0D801DB}" srcOrd="9" destOrd="0" presId="urn:microsoft.com/office/officeart/2005/8/layout/lProcess2"/>
    <dgm:cxn modelId="{5D20B2EB-F17A-4C1E-BF5E-E71017966B9B}" type="presParOf" srcId="{3DA3E866-A7E1-4A21-A5A9-D049DB74F9DD}" destId="{61121B31-1E5E-45A2-9C4F-5C4C2F575EB2}" srcOrd="10" destOrd="0" presId="urn:microsoft.com/office/officeart/2005/8/layout/lProcess2"/>
    <dgm:cxn modelId="{BAFBF817-A1AF-4A3B-8605-A6955EE68FE0}" type="presParOf" srcId="{1B9CA96D-6C59-4A2B-A853-16897D03B38B}" destId="{801C6FBB-2F5E-410E-87CF-DCB400884F5A}" srcOrd="3" destOrd="0" presId="urn:microsoft.com/office/officeart/2005/8/layout/lProcess2"/>
    <dgm:cxn modelId="{F044B78F-5854-42FB-A3C9-EB6DAD526D1F}" type="presParOf" srcId="{1B9CA96D-6C59-4A2B-A853-16897D03B38B}" destId="{7595EC9C-3455-4552-9095-9E572D0740D2}" srcOrd="4" destOrd="0" presId="urn:microsoft.com/office/officeart/2005/8/layout/lProcess2"/>
    <dgm:cxn modelId="{504A2E7D-1EDD-490F-B592-509C7BAE7529}" type="presParOf" srcId="{7595EC9C-3455-4552-9095-9E572D0740D2}" destId="{E057C3C2-917C-4D18-963A-2B3A4918C275}" srcOrd="0" destOrd="0" presId="urn:microsoft.com/office/officeart/2005/8/layout/lProcess2"/>
    <dgm:cxn modelId="{B05CDBB6-8C35-4B37-8E94-4002B279624E}" type="presParOf" srcId="{7595EC9C-3455-4552-9095-9E572D0740D2}" destId="{1864EE90-198A-40B9-963F-202E536C6A73}" srcOrd="1" destOrd="0" presId="urn:microsoft.com/office/officeart/2005/8/layout/lProcess2"/>
    <dgm:cxn modelId="{B2577AB4-6946-412C-8BBD-6BB640D4D607}" type="presParOf" srcId="{7595EC9C-3455-4552-9095-9E572D0740D2}" destId="{497F4153-8F0C-470D-A548-3E5972AC8C75}" srcOrd="2" destOrd="0" presId="urn:microsoft.com/office/officeart/2005/8/layout/lProcess2"/>
    <dgm:cxn modelId="{6B8FB24F-3B6E-43DA-947A-C095F51A863F}" type="presParOf" srcId="{497F4153-8F0C-470D-A548-3E5972AC8C75}" destId="{3C921F2B-3EDF-45DF-BB9D-C5D9D9124604}" srcOrd="0" destOrd="0" presId="urn:microsoft.com/office/officeart/2005/8/layout/lProcess2"/>
    <dgm:cxn modelId="{20FB599B-6690-44CE-8658-3F7A3D3C105C}" type="presParOf" srcId="{3C921F2B-3EDF-45DF-BB9D-C5D9D9124604}" destId="{C7B6C512-C61A-401F-AA91-6A8A4387931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51DBC6-AA4F-4C88-9099-62481E3B20E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99F4EE8-0D64-4544-BBA5-331CE0C93AED}">
      <dgm:prSet phldrT="[Text]" custT="1"/>
      <dgm:spPr>
        <a:solidFill>
          <a:srgbClr val="FFFF66"/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เกณฑ์ที่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1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B48989-BA76-4D78-BD34-F0F62BC849C1}" type="parTrans" cxnId="{97E87494-B95C-4986-B143-7D48DC7689EF}">
      <dgm:prSet/>
      <dgm:spPr/>
      <dgm:t>
        <a:bodyPr/>
        <a:lstStyle/>
        <a:p>
          <a:endParaRPr lang="th-TH"/>
        </a:p>
      </dgm:t>
    </dgm:pt>
    <dgm:pt modelId="{176F743A-AC81-4F6F-9B41-964E4CE9D60F}" type="sibTrans" cxnId="{97E87494-B95C-4986-B143-7D48DC7689EF}">
      <dgm:prSet/>
      <dgm:spPr/>
      <dgm:t>
        <a:bodyPr/>
        <a:lstStyle/>
        <a:p>
          <a:endParaRPr lang="th-TH"/>
        </a:p>
      </dgm:t>
    </dgm:pt>
    <dgm:pt modelId="{672C7728-60EC-4AE4-89C4-D6980F7A5FBD}">
      <dgm:prSet phldrT="[Text]" custT="1"/>
      <dgm:spPr/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เกณฑ์ประเมินรางวัลพัฒนาการบริหารราชการแบบมีส่วนร่วม</a:t>
          </a:r>
          <a:endParaRPr lang="th-TH" sz="3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3E85DEA-ECEE-4D8C-ADCD-2CB7D3EC8F70}" type="parTrans" cxnId="{D2F6B17A-CBBA-4068-9228-8AD33E2F42F7}">
      <dgm:prSet/>
      <dgm:spPr/>
      <dgm:t>
        <a:bodyPr/>
        <a:lstStyle/>
        <a:p>
          <a:endParaRPr lang="th-TH"/>
        </a:p>
      </dgm:t>
    </dgm:pt>
    <dgm:pt modelId="{0741CDBB-4ACD-4C07-A304-1C7FA9CE92D3}" type="sibTrans" cxnId="{D2F6B17A-CBBA-4068-9228-8AD33E2F42F7}">
      <dgm:prSet/>
      <dgm:spPr/>
      <dgm:t>
        <a:bodyPr/>
        <a:lstStyle/>
        <a:p>
          <a:endParaRPr lang="th-TH"/>
        </a:p>
      </dgm:t>
    </dgm:pt>
    <dgm:pt modelId="{40AC3B0C-79E9-458B-8BEE-7131D8E2697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ใช้ในการประเมินโครงการที่เสนอใหม่</a:t>
          </a:r>
          <a:endParaRPr lang="th-TH" sz="28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192F0D-97E1-4341-9B40-18EB2258E2B7}" type="parTrans" cxnId="{133A4D25-19DF-4AE9-AA84-F3DE65459E66}">
      <dgm:prSet/>
      <dgm:spPr/>
      <dgm:t>
        <a:bodyPr/>
        <a:lstStyle/>
        <a:p>
          <a:endParaRPr lang="th-TH"/>
        </a:p>
      </dgm:t>
    </dgm:pt>
    <dgm:pt modelId="{F3ADF433-AD00-48AB-A9BE-FB77E92D9D32}" type="sibTrans" cxnId="{133A4D25-19DF-4AE9-AA84-F3DE65459E66}">
      <dgm:prSet/>
      <dgm:spPr/>
      <dgm:t>
        <a:bodyPr/>
        <a:lstStyle/>
        <a:p>
          <a:endParaRPr lang="th-TH"/>
        </a:p>
      </dgm:t>
    </dgm:pt>
    <dgm:pt modelId="{15FAD3E7-8990-4479-A010-2297A52A4186}">
      <dgm:prSet phldrT="[Text]" custT="1"/>
      <dgm:spPr>
        <a:solidFill>
          <a:srgbClr val="47FF47"/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เกณฑ์ที่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2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F949BE-FF55-4856-9F19-704065D53CB8}" type="parTrans" cxnId="{0625F55A-D48F-428E-82C3-2A8E5E5F9C62}">
      <dgm:prSet/>
      <dgm:spPr/>
      <dgm:t>
        <a:bodyPr/>
        <a:lstStyle/>
        <a:p>
          <a:endParaRPr lang="th-TH"/>
        </a:p>
      </dgm:t>
    </dgm:pt>
    <dgm:pt modelId="{F02F0A59-E142-4F27-99B1-A43E1F43BB27}" type="sibTrans" cxnId="{0625F55A-D48F-428E-82C3-2A8E5E5F9C62}">
      <dgm:prSet/>
      <dgm:spPr/>
      <dgm:t>
        <a:bodyPr/>
        <a:lstStyle/>
        <a:p>
          <a:endParaRPr lang="th-TH"/>
        </a:p>
      </dgm:t>
    </dgm:pt>
    <dgm:pt modelId="{80696CA0-E4AD-45AE-AD4E-2A672A00BE7C}">
      <dgm:prSet phldrT="[Text]" custT="1"/>
      <dgm:spPr/>
      <dgm:t>
        <a:bodyPr/>
        <a:lstStyle/>
        <a:p>
          <a:r>
            <a:rPr lang="th-TH" sz="2700" dirty="0" smtClean="0"/>
            <a:t> </a:t>
          </a:r>
          <a:r>
            <a:rPr lang="th-TH" sz="27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เกณฑ์ประเมินรางวัลขยายผลการบริหารราชการแบบมีส่วนร่วม</a:t>
          </a:r>
          <a:endParaRPr lang="th-TH" sz="27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7481EB-A639-463F-A602-0F070230EF05}" type="parTrans" cxnId="{7317113B-C023-44C8-A1C0-54740401D881}">
      <dgm:prSet/>
      <dgm:spPr/>
      <dgm:t>
        <a:bodyPr/>
        <a:lstStyle/>
        <a:p>
          <a:endParaRPr lang="th-TH"/>
        </a:p>
      </dgm:t>
    </dgm:pt>
    <dgm:pt modelId="{04561CAC-355F-4AD6-BE24-82481410F954}" type="sibTrans" cxnId="{7317113B-C023-44C8-A1C0-54740401D881}">
      <dgm:prSet/>
      <dgm:spPr/>
      <dgm:t>
        <a:bodyPr/>
        <a:lstStyle/>
        <a:p>
          <a:endParaRPr lang="th-TH"/>
        </a:p>
      </dgm:t>
    </dgm:pt>
    <dgm:pt modelId="{DEF70073-A260-42B9-8924-B5484B415727}">
      <dgm:prSet phldrT="[Text]" custT="1"/>
      <dgm:spPr/>
      <dgm:t>
        <a:bodyPr/>
        <a:lstStyle/>
        <a:p>
          <a:r>
            <a:rPr lang="th-TH" sz="2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ใช้ในการประเมินโครงการขยายผล</a:t>
          </a:r>
          <a:endParaRPr lang="th-TH" sz="28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33D3AF-8DDB-451A-90A1-271C5CB3AF8C}" type="parTrans" cxnId="{E27C8648-463B-418F-BA37-E251085BF605}">
      <dgm:prSet/>
      <dgm:spPr/>
      <dgm:t>
        <a:bodyPr/>
        <a:lstStyle/>
        <a:p>
          <a:endParaRPr lang="th-TH"/>
        </a:p>
      </dgm:t>
    </dgm:pt>
    <dgm:pt modelId="{A7075ADF-163C-41C0-989C-6AD40918E4B3}" type="sibTrans" cxnId="{E27C8648-463B-418F-BA37-E251085BF605}">
      <dgm:prSet/>
      <dgm:spPr/>
      <dgm:t>
        <a:bodyPr/>
        <a:lstStyle/>
        <a:p>
          <a:endParaRPr lang="th-TH"/>
        </a:p>
      </dgm:t>
    </dgm:pt>
    <dgm:pt modelId="{DE82ECA7-FD7B-4A73-A59E-98F8B9C6287D}">
      <dgm:prSet phldrT="[Text]" custT="1"/>
      <dgm:spPr/>
      <dgm:t>
        <a:bodyPr/>
        <a:lstStyle/>
        <a:p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8E70CF-6CAF-4B9B-8D10-63CD0E7D4F03}" type="parTrans" cxnId="{2E478C19-75A2-443F-A909-8684682E738B}">
      <dgm:prSet/>
      <dgm:spPr/>
      <dgm:t>
        <a:bodyPr/>
        <a:lstStyle/>
        <a:p>
          <a:endParaRPr lang="th-TH"/>
        </a:p>
      </dgm:t>
    </dgm:pt>
    <dgm:pt modelId="{22A3042C-3FC4-450B-9A3A-AD6981C6AF39}" type="sibTrans" cxnId="{2E478C19-75A2-443F-A909-8684682E738B}">
      <dgm:prSet/>
      <dgm:spPr/>
      <dgm:t>
        <a:bodyPr/>
        <a:lstStyle/>
        <a:p>
          <a:endParaRPr lang="th-TH"/>
        </a:p>
      </dgm:t>
    </dgm:pt>
    <dgm:pt modelId="{965FB0B8-3CD0-4D6D-8E2E-FA8227E446D0}" type="pres">
      <dgm:prSet presAssocID="{F151DBC6-AA4F-4C88-9099-62481E3B20E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E9952B7-C3CF-4F9E-BC70-496BBC3CB7F1}" type="pres">
      <dgm:prSet presAssocID="{499F4EE8-0D64-4544-BBA5-331CE0C93AED}" presName="composite" presStyleCnt="0"/>
      <dgm:spPr/>
    </dgm:pt>
    <dgm:pt modelId="{5D89246E-2115-462B-9FFA-A6DD410246B4}" type="pres">
      <dgm:prSet presAssocID="{499F4EE8-0D64-4544-BBA5-331CE0C93AED}" presName="FirstChild" presStyleLbl="revTx" presStyleIdx="0" presStyleCnt="4" custScaleY="63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B5FAC5-A0C2-4B85-97E9-28A5F4A94949}" type="pres">
      <dgm:prSet presAssocID="{499F4EE8-0D64-4544-BBA5-331CE0C93AED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F1B8A7-90E7-445C-83A8-418CAFB2C47E}" type="pres">
      <dgm:prSet presAssocID="{499F4EE8-0D64-4544-BBA5-331CE0C93AED}" presName="Accent" presStyleLbl="parChTrans1D1" presStyleIdx="0" presStyleCnt="2"/>
      <dgm:spPr/>
    </dgm:pt>
    <dgm:pt modelId="{1852E9E6-D45D-4F8E-B3E3-AF5FB9E41102}" type="pres">
      <dgm:prSet presAssocID="{499F4EE8-0D64-4544-BBA5-331CE0C93AED}" presName="Child" presStyleLbl="revTx" presStyleIdx="1" presStyleCnt="4" custScaleY="56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B322EB-F71D-427C-99B0-E7A0CFE9CE1A}" type="pres">
      <dgm:prSet presAssocID="{176F743A-AC81-4F6F-9B41-964E4CE9D60F}" presName="sibTrans" presStyleCnt="0"/>
      <dgm:spPr/>
    </dgm:pt>
    <dgm:pt modelId="{329F76A4-DE67-4347-B8A7-0F18EA7BB8FD}" type="pres">
      <dgm:prSet presAssocID="{15FAD3E7-8990-4479-A010-2297A52A4186}" presName="composite" presStyleCnt="0"/>
      <dgm:spPr/>
    </dgm:pt>
    <dgm:pt modelId="{EE741250-653B-4B09-9B85-B2D06CE51193}" type="pres">
      <dgm:prSet presAssocID="{15FAD3E7-8990-4479-A010-2297A52A4186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354A3D-A9CB-48B3-B6D5-EE057DBA3724}" type="pres">
      <dgm:prSet presAssocID="{15FAD3E7-8990-4479-A010-2297A52A4186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212C77-48AC-4C3B-89ED-29446E596C28}" type="pres">
      <dgm:prSet presAssocID="{15FAD3E7-8990-4479-A010-2297A52A4186}" presName="Accent" presStyleLbl="parChTrans1D1" presStyleIdx="1" presStyleCnt="2"/>
      <dgm:spPr>
        <a:solidFill>
          <a:srgbClr val="0070C0"/>
        </a:solidFill>
      </dgm:spPr>
    </dgm:pt>
    <dgm:pt modelId="{9C531FC9-3174-4FDB-BE95-A7A372D7900D}" type="pres">
      <dgm:prSet presAssocID="{15FAD3E7-8990-4479-A010-2297A52A4186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E2792CA-49A4-4CC6-BA72-87B430A4D8F6}" type="presOf" srcId="{DEF70073-A260-42B9-8924-B5484B415727}" destId="{9C531FC9-3174-4FDB-BE95-A7A372D7900D}" srcOrd="0" destOrd="1" presId="urn:microsoft.com/office/officeart/2011/layout/TabList"/>
    <dgm:cxn modelId="{0625F55A-D48F-428E-82C3-2A8E5E5F9C62}" srcId="{F151DBC6-AA4F-4C88-9099-62481E3B20E7}" destId="{15FAD3E7-8990-4479-A010-2297A52A4186}" srcOrd="1" destOrd="0" parTransId="{E3F949BE-FF55-4856-9F19-704065D53CB8}" sibTransId="{F02F0A59-E142-4F27-99B1-A43E1F43BB27}"/>
    <dgm:cxn modelId="{E0E731EF-A9B6-4908-9C57-E3CE199F26EF}" type="presOf" srcId="{672C7728-60EC-4AE4-89C4-D6980F7A5FBD}" destId="{5D89246E-2115-462B-9FFA-A6DD410246B4}" srcOrd="0" destOrd="0" presId="urn:microsoft.com/office/officeart/2011/layout/TabList"/>
    <dgm:cxn modelId="{9816DE48-138D-496F-B013-4A5D16DEB1B6}" type="presOf" srcId="{40AC3B0C-79E9-458B-8BEE-7131D8E2697C}" destId="{1852E9E6-D45D-4F8E-B3E3-AF5FB9E41102}" srcOrd="0" destOrd="0" presId="urn:microsoft.com/office/officeart/2011/layout/TabList"/>
    <dgm:cxn modelId="{2E478C19-75A2-443F-A909-8684682E738B}" srcId="{15FAD3E7-8990-4479-A010-2297A52A4186}" destId="{DE82ECA7-FD7B-4A73-A59E-98F8B9C6287D}" srcOrd="1" destOrd="0" parTransId="{8E8E70CF-6CAF-4B9B-8D10-63CD0E7D4F03}" sibTransId="{22A3042C-3FC4-450B-9A3A-AD6981C6AF39}"/>
    <dgm:cxn modelId="{133A4D25-19DF-4AE9-AA84-F3DE65459E66}" srcId="{499F4EE8-0D64-4544-BBA5-331CE0C93AED}" destId="{40AC3B0C-79E9-458B-8BEE-7131D8E2697C}" srcOrd="1" destOrd="0" parTransId="{28192F0D-97E1-4341-9B40-18EB2258E2B7}" sibTransId="{F3ADF433-AD00-48AB-A9BE-FB77E92D9D32}"/>
    <dgm:cxn modelId="{A5519765-B1C9-4238-8728-B4ADCA4426E0}" type="presOf" srcId="{F151DBC6-AA4F-4C88-9099-62481E3B20E7}" destId="{965FB0B8-3CD0-4D6D-8E2E-FA8227E446D0}" srcOrd="0" destOrd="0" presId="urn:microsoft.com/office/officeart/2011/layout/TabList"/>
    <dgm:cxn modelId="{9659A138-69AA-4880-9F9D-0D4B9D7AFDA6}" type="presOf" srcId="{DE82ECA7-FD7B-4A73-A59E-98F8B9C6287D}" destId="{9C531FC9-3174-4FDB-BE95-A7A372D7900D}" srcOrd="0" destOrd="0" presId="urn:microsoft.com/office/officeart/2011/layout/TabList"/>
    <dgm:cxn modelId="{0C6009AB-6AAC-4887-9202-6FEF75C25655}" type="presOf" srcId="{80696CA0-E4AD-45AE-AD4E-2A672A00BE7C}" destId="{EE741250-653B-4B09-9B85-B2D06CE51193}" srcOrd="0" destOrd="0" presId="urn:microsoft.com/office/officeart/2011/layout/TabList"/>
    <dgm:cxn modelId="{7317113B-C023-44C8-A1C0-54740401D881}" srcId="{15FAD3E7-8990-4479-A010-2297A52A4186}" destId="{80696CA0-E4AD-45AE-AD4E-2A672A00BE7C}" srcOrd="0" destOrd="0" parTransId="{1D7481EB-A639-463F-A602-0F070230EF05}" sibTransId="{04561CAC-355F-4AD6-BE24-82481410F954}"/>
    <dgm:cxn modelId="{D2F6B17A-CBBA-4068-9228-8AD33E2F42F7}" srcId="{499F4EE8-0D64-4544-BBA5-331CE0C93AED}" destId="{672C7728-60EC-4AE4-89C4-D6980F7A5FBD}" srcOrd="0" destOrd="0" parTransId="{53E85DEA-ECEE-4D8C-ADCD-2CB7D3EC8F70}" sibTransId="{0741CDBB-4ACD-4C07-A304-1C7FA9CE92D3}"/>
    <dgm:cxn modelId="{7633BA0F-3692-40D1-8D52-9793E0D4F885}" type="presOf" srcId="{499F4EE8-0D64-4544-BBA5-331CE0C93AED}" destId="{48B5FAC5-A0C2-4B85-97E9-28A5F4A94949}" srcOrd="0" destOrd="0" presId="urn:microsoft.com/office/officeart/2011/layout/TabList"/>
    <dgm:cxn modelId="{97E87494-B95C-4986-B143-7D48DC7689EF}" srcId="{F151DBC6-AA4F-4C88-9099-62481E3B20E7}" destId="{499F4EE8-0D64-4544-BBA5-331CE0C93AED}" srcOrd="0" destOrd="0" parTransId="{32B48989-BA76-4D78-BD34-F0F62BC849C1}" sibTransId="{176F743A-AC81-4F6F-9B41-964E4CE9D60F}"/>
    <dgm:cxn modelId="{7D00FCC7-3A55-4C28-8434-D9404B26C09D}" type="presOf" srcId="{15FAD3E7-8990-4479-A010-2297A52A4186}" destId="{91354A3D-A9CB-48B3-B6D5-EE057DBA3724}" srcOrd="0" destOrd="0" presId="urn:microsoft.com/office/officeart/2011/layout/TabList"/>
    <dgm:cxn modelId="{E27C8648-463B-418F-BA37-E251085BF605}" srcId="{15FAD3E7-8990-4479-A010-2297A52A4186}" destId="{DEF70073-A260-42B9-8924-B5484B415727}" srcOrd="2" destOrd="0" parTransId="{9E33D3AF-8DDB-451A-90A1-271C5CB3AF8C}" sibTransId="{A7075ADF-163C-41C0-989C-6AD40918E4B3}"/>
    <dgm:cxn modelId="{E17B10DB-DE19-4E09-9713-B763C293CD14}" type="presParOf" srcId="{965FB0B8-3CD0-4D6D-8E2E-FA8227E446D0}" destId="{2E9952B7-C3CF-4F9E-BC70-496BBC3CB7F1}" srcOrd="0" destOrd="0" presId="urn:microsoft.com/office/officeart/2011/layout/TabList"/>
    <dgm:cxn modelId="{883C5577-8E19-4B35-AAFB-D35A4800D16C}" type="presParOf" srcId="{2E9952B7-C3CF-4F9E-BC70-496BBC3CB7F1}" destId="{5D89246E-2115-462B-9FFA-A6DD410246B4}" srcOrd="0" destOrd="0" presId="urn:microsoft.com/office/officeart/2011/layout/TabList"/>
    <dgm:cxn modelId="{70AC0F6D-2241-4032-8D36-B790AE9FBE02}" type="presParOf" srcId="{2E9952B7-C3CF-4F9E-BC70-496BBC3CB7F1}" destId="{48B5FAC5-A0C2-4B85-97E9-28A5F4A94949}" srcOrd="1" destOrd="0" presId="urn:microsoft.com/office/officeart/2011/layout/TabList"/>
    <dgm:cxn modelId="{0E7E8405-7415-44B3-9082-9BC4CD0E6F8B}" type="presParOf" srcId="{2E9952B7-C3CF-4F9E-BC70-496BBC3CB7F1}" destId="{4CF1B8A7-90E7-445C-83A8-418CAFB2C47E}" srcOrd="2" destOrd="0" presId="urn:microsoft.com/office/officeart/2011/layout/TabList"/>
    <dgm:cxn modelId="{86680721-E77B-48BF-882E-E0910336430C}" type="presParOf" srcId="{965FB0B8-3CD0-4D6D-8E2E-FA8227E446D0}" destId="{1852E9E6-D45D-4F8E-B3E3-AF5FB9E41102}" srcOrd="1" destOrd="0" presId="urn:microsoft.com/office/officeart/2011/layout/TabList"/>
    <dgm:cxn modelId="{1B53A0A4-0880-4B31-80FA-F7B7A1BC3433}" type="presParOf" srcId="{965FB0B8-3CD0-4D6D-8E2E-FA8227E446D0}" destId="{DFB322EB-F71D-427C-99B0-E7A0CFE9CE1A}" srcOrd="2" destOrd="0" presId="urn:microsoft.com/office/officeart/2011/layout/TabList"/>
    <dgm:cxn modelId="{7588FB79-80A2-443C-A893-7647D6E0651F}" type="presParOf" srcId="{965FB0B8-3CD0-4D6D-8E2E-FA8227E446D0}" destId="{329F76A4-DE67-4347-B8A7-0F18EA7BB8FD}" srcOrd="3" destOrd="0" presId="urn:microsoft.com/office/officeart/2011/layout/TabList"/>
    <dgm:cxn modelId="{25E90F76-B43C-4B55-9BEB-AD64F0F59561}" type="presParOf" srcId="{329F76A4-DE67-4347-B8A7-0F18EA7BB8FD}" destId="{EE741250-653B-4B09-9B85-B2D06CE51193}" srcOrd="0" destOrd="0" presId="urn:microsoft.com/office/officeart/2011/layout/TabList"/>
    <dgm:cxn modelId="{B301231D-FFA8-4EEB-9D96-2945A2EB5630}" type="presParOf" srcId="{329F76A4-DE67-4347-B8A7-0F18EA7BB8FD}" destId="{91354A3D-A9CB-48B3-B6D5-EE057DBA3724}" srcOrd="1" destOrd="0" presId="urn:microsoft.com/office/officeart/2011/layout/TabList"/>
    <dgm:cxn modelId="{A6A5AE41-E26B-4585-88E9-2A92F3D95FA1}" type="presParOf" srcId="{329F76A4-DE67-4347-B8A7-0F18EA7BB8FD}" destId="{80212C77-48AC-4C3B-89ED-29446E596C28}" srcOrd="2" destOrd="0" presId="urn:microsoft.com/office/officeart/2011/layout/TabList"/>
    <dgm:cxn modelId="{24EA54B6-D521-42FB-83BF-18AB99301728}" type="presParOf" srcId="{965FB0B8-3CD0-4D6D-8E2E-FA8227E446D0}" destId="{9C531FC9-3174-4FDB-BE95-A7A372D7900D}" srcOrd="4" destOrd="0" presId="urn:microsoft.com/office/officeart/2011/layout/Tab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14BEEF-15F3-4A61-859D-FE99F7B44816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3AD7F335-C9DE-4F84-AA91-25D35C9DB387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กรณีมี/ไม่มีการดำเนินการ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BB1B7D-F313-489F-A867-195D86089444}" type="parTrans" cxnId="{808DF531-73E6-4FEE-AB08-D27ACBB7C2DF}">
      <dgm:prSet/>
      <dgm:spPr/>
      <dgm:t>
        <a:bodyPr/>
        <a:lstStyle/>
        <a:p>
          <a:endParaRPr lang="th-TH"/>
        </a:p>
      </dgm:t>
    </dgm:pt>
    <dgm:pt modelId="{FBE9E8CD-B2B5-42A5-BA42-A56A59A71005}" type="sibTrans" cxnId="{808DF531-73E6-4FEE-AB08-D27ACBB7C2DF}">
      <dgm:prSet/>
      <dgm:spPr/>
      <dgm:t>
        <a:bodyPr/>
        <a:lstStyle/>
        <a:p>
          <a:endParaRPr lang="th-TH"/>
        </a:p>
      </dgm:t>
    </dgm:pt>
    <dgm:pt modelId="{8BE3E8B8-D208-496B-BE31-8A260F0857FA}">
      <dgm:prSet phldrT="[Text]"/>
      <dgm:spPr/>
      <dgm:t>
        <a:bodyPr/>
        <a:lstStyle/>
        <a:p>
          <a:r>
            <a:rPr lang="th-TH" dirty="0" smtClean="0"/>
            <a:t>   ระบุสิ่งที่ดำเนินการ</a:t>
          </a:r>
          <a:endParaRPr lang="th-TH" dirty="0"/>
        </a:p>
      </dgm:t>
    </dgm:pt>
    <dgm:pt modelId="{6AED47B7-9F6A-44B1-8EAD-2AF41DA24252}" type="parTrans" cxnId="{0F9AA740-BF0C-4799-B349-4AC917FB8417}">
      <dgm:prSet/>
      <dgm:spPr/>
      <dgm:t>
        <a:bodyPr/>
        <a:lstStyle/>
        <a:p>
          <a:endParaRPr lang="th-TH"/>
        </a:p>
      </dgm:t>
    </dgm:pt>
    <dgm:pt modelId="{30727140-7AD3-4D09-A88C-0213673F5E6C}" type="sibTrans" cxnId="{0F9AA740-BF0C-4799-B349-4AC917FB8417}">
      <dgm:prSet/>
      <dgm:spPr/>
      <dgm:t>
        <a:bodyPr/>
        <a:lstStyle/>
        <a:p>
          <a:endParaRPr lang="th-TH"/>
        </a:p>
      </dgm:t>
    </dgm:pt>
    <dgm:pt modelId="{DDCBE102-298C-4699-BADC-615069DCDA69}">
      <dgm:prSet phldrT="[Text]"/>
      <dgm:spPr/>
      <dgm:t>
        <a:bodyPr/>
        <a:lstStyle/>
        <a:p>
          <a:r>
            <a:rPr lang="th-TH" dirty="0" smtClean="0"/>
            <a:t>แสดงตัวอย่างการดำเนินการและแนบเอกสารประกอบ</a:t>
          </a:r>
          <a:endParaRPr lang="th-TH" dirty="0"/>
        </a:p>
      </dgm:t>
    </dgm:pt>
    <dgm:pt modelId="{C3A2CDAF-AABF-454F-A0CE-11D5D3FB6B1D}" type="parTrans" cxnId="{6AF690D3-D3EA-4904-BE43-F32FA2BD62EB}">
      <dgm:prSet/>
      <dgm:spPr/>
      <dgm:t>
        <a:bodyPr/>
        <a:lstStyle/>
        <a:p>
          <a:endParaRPr lang="th-TH"/>
        </a:p>
      </dgm:t>
    </dgm:pt>
    <dgm:pt modelId="{71D1554E-D09E-4063-BFC2-DDA9E5B399E8}" type="sibTrans" cxnId="{6AF690D3-D3EA-4904-BE43-F32FA2BD62EB}">
      <dgm:prSet/>
      <dgm:spPr/>
      <dgm:t>
        <a:bodyPr/>
        <a:lstStyle/>
        <a:p>
          <a:endParaRPr lang="th-TH"/>
        </a:p>
      </dgm:t>
    </dgm:pt>
    <dgm:pt modelId="{ED9F6A6F-D08F-4885-8A59-5C4ABD5AB3EA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กรณีอธิบาย/สรุปการดำเนินการ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9BFD870-5911-4E81-BF41-DCE496FC4300}" type="parTrans" cxnId="{A370ED9F-82EC-4DD4-9810-0625126C339F}">
      <dgm:prSet/>
      <dgm:spPr/>
      <dgm:t>
        <a:bodyPr/>
        <a:lstStyle/>
        <a:p>
          <a:endParaRPr lang="th-TH"/>
        </a:p>
      </dgm:t>
    </dgm:pt>
    <dgm:pt modelId="{E43C5164-FE27-4D0F-A86C-1D6F26217C23}" type="sibTrans" cxnId="{A370ED9F-82EC-4DD4-9810-0625126C339F}">
      <dgm:prSet/>
      <dgm:spPr/>
      <dgm:t>
        <a:bodyPr/>
        <a:lstStyle/>
        <a:p>
          <a:endParaRPr lang="th-TH"/>
        </a:p>
      </dgm:t>
    </dgm:pt>
    <dgm:pt modelId="{C752EFF2-5467-40DB-B6B0-18FE7DAC647F}">
      <dgm:prSet phldrT="[Text]"/>
      <dgm:spPr/>
      <dgm:t>
        <a:bodyPr/>
        <a:lstStyle/>
        <a:p>
          <a:r>
            <a:rPr lang="th-TH" dirty="0" smtClean="0"/>
            <a:t>อธิบาย                                           การดำเนินงาน                                 ให้ครอบคลุม </a:t>
          </a:r>
          <a:r>
            <a:rPr lang="en-US" dirty="0" smtClean="0"/>
            <a:t>&amp; </a:t>
          </a:r>
          <a:r>
            <a:rPr lang="th-TH" dirty="0" smtClean="0"/>
            <a:t>ชัดเจน</a:t>
          </a:r>
          <a:endParaRPr lang="th-TH" dirty="0"/>
        </a:p>
      </dgm:t>
    </dgm:pt>
    <dgm:pt modelId="{49C92737-BA1B-4E8E-9ADA-789BB0824E2B}" type="parTrans" cxnId="{8E56B176-1467-4503-89DB-FDBB6509E43B}">
      <dgm:prSet/>
      <dgm:spPr/>
      <dgm:t>
        <a:bodyPr/>
        <a:lstStyle/>
        <a:p>
          <a:endParaRPr lang="th-TH"/>
        </a:p>
      </dgm:t>
    </dgm:pt>
    <dgm:pt modelId="{520ACF1D-1F13-47A7-847B-D53452057D97}" type="sibTrans" cxnId="{8E56B176-1467-4503-89DB-FDBB6509E43B}">
      <dgm:prSet/>
      <dgm:spPr/>
      <dgm:t>
        <a:bodyPr/>
        <a:lstStyle/>
        <a:p>
          <a:endParaRPr lang="th-TH"/>
        </a:p>
      </dgm:t>
    </dgm:pt>
    <dgm:pt modelId="{8569D871-C866-42F8-BACF-EF841991FBC3}">
      <dgm:prSet phldrT="[Text]"/>
      <dgm:spPr/>
      <dgm:t>
        <a:bodyPr/>
        <a:lstStyle/>
        <a:p>
          <a:r>
            <a:rPr lang="th-TH" dirty="0" smtClean="0"/>
            <a:t>แนบเอกสารหรือภาพประกอบ</a:t>
          </a:r>
          <a:endParaRPr lang="th-TH" dirty="0"/>
        </a:p>
      </dgm:t>
    </dgm:pt>
    <dgm:pt modelId="{96813F72-8183-4C48-A56B-624C60CCEA17}" type="sibTrans" cxnId="{B4CF52B8-8C9F-4279-8E86-0F5E252E70C1}">
      <dgm:prSet/>
      <dgm:spPr/>
      <dgm:t>
        <a:bodyPr/>
        <a:lstStyle/>
        <a:p>
          <a:endParaRPr lang="th-TH"/>
        </a:p>
      </dgm:t>
    </dgm:pt>
    <dgm:pt modelId="{DE0420AF-D6D7-46F6-990A-D34EDF864C95}" type="parTrans" cxnId="{B4CF52B8-8C9F-4279-8E86-0F5E252E70C1}">
      <dgm:prSet/>
      <dgm:spPr/>
      <dgm:t>
        <a:bodyPr/>
        <a:lstStyle/>
        <a:p>
          <a:endParaRPr lang="th-TH"/>
        </a:p>
      </dgm:t>
    </dgm:pt>
    <dgm:pt modelId="{6799CFBB-BD40-4921-9BF5-69C7970C5A75}" type="pres">
      <dgm:prSet presAssocID="{1314BEEF-15F3-4A61-859D-FE99F7B4481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7ED30FE1-E497-4C48-86B5-878BA4A2D109}" type="pres">
      <dgm:prSet presAssocID="{3AD7F335-C9DE-4F84-AA91-25D35C9DB387}" presName="posSpace" presStyleCnt="0"/>
      <dgm:spPr/>
    </dgm:pt>
    <dgm:pt modelId="{FABE5619-C02A-4FA0-A68B-A5CE9F3956CD}" type="pres">
      <dgm:prSet presAssocID="{3AD7F335-C9DE-4F84-AA91-25D35C9DB387}" presName="vertFlow" presStyleCnt="0"/>
      <dgm:spPr/>
    </dgm:pt>
    <dgm:pt modelId="{FA54CC04-BA30-4146-8398-A24BD99A1A4E}" type="pres">
      <dgm:prSet presAssocID="{3AD7F335-C9DE-4F84-AA91-25D35C9DB387}" presName="topSpace" presStyleCnt="0"/>
      <dgm:spPr/>
    </dgm:pt>
    <dgm:pt modelId="{EA7659B0-663D-429D-82B3-6C32040EE349}" type="pres">
      <dgm:prSet presAssocID="{3AD7F335-C9DE-4F84-AA91-25D35C9DB387}" presName="firstComp" presStyleCnt="0"/>
      <dgm:spPr/>
    </dgm:pt>
    <dgm:pt modelId="{7DE2BE20-F7CE-4D43-B1C4-A0B7C06B9163}" type="pres">
      <dgm:prSet presAssocID="{3AD7F335-C9DE-4F84-AA91-25D35C9DB387}" presName="firstChild" presStyleLbl="bgAccFollowNode1" presStyleIdx="0" presStyleCnt="4"/>
      <dgm:spPr/>
      <dgm:t>
        <a:bodyPr/>
        <a:lstStyle/>
        <a:p>
          <a:endParaRPr lang="th-TH"/>
        </a:p>
      </dgm:t>
    </dgm:pt>
    <dgm:pt modelId="{506704F2-D688-4789-9F5B-4741CDA54201}" type="pres">
      <dgm:prSet presAssocID="{3AD7F335-C9DE-4F84-AA91-25D35C9DB38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B11AB7-B721-4324-96A0-F06D702B66E8}" type="pres">
      <dgm:prSet presAssocID="{DDCBE102-298C-4699-BADC-615069DCDA69}" presName="comp" presStyleCnt="0"/>
      <dgm:spPr/>
    </dgm:pt>
    <dgm:pt modelId="{6B1DDBF2-323B-43F2-AD3E-C3A36DFC7B44}" type="pres">
      <dgm:prSet presAssocID="{DDCBE102-298C-4699-BADC-615069DCDA69}" presName="child" presStyleLbl="bgAccFollowNode1" presStyleIdx="1" presStyleCnt="4"/>
      <dgm:spPr/>
      <dgm:t>
        <a:bodyPr/>
        <a:lstStyle/>
        <a:p>
          <a:endParaRPr lang="th-TH"/>
        </a:p>
      </dgm:t>
    </dgm:pt>
    <dgm:pt modelId="{B4DEC642-60FC-46FA-9931-DC60DAA1E7FA}" type="pres">
      <dgm:prSet presAssocID="{DDCBE102-298C-4699-BADC-615069DCDA6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A330CD-E311-437B-AD54-A844BD4A5CB6}" type="pres">
      <dgm:prSet presAssocID="{3AD7F335-C9DE-4F84-AA91-25D35C9DB387}" presName="negSpace" presStyleCnt="0"/>
      <dgm:spPr/>
    </dgm:pt>
    <dgm:pt modelId="{4D22F229-4950-46C8-8A55-2097EE3C6356}" type="pres">
      <dgm:prSet presAssocID="{3AD7F335-C9DE-4F84-AA91-25D35C9DB387}" presName="circle" presStyleLbl="node1" presStyleIdx="0" presStyleCnt="2" custScaleX="112177"/>
      <dgm:spPr/>
      <dgm:t>
        <a:bodyPr/>
        <a:lstStyle/>
        <a:p>
          <a:endParaRPr lang="th-TH"/>
        </a:p>
      </dgm:t>
    </dgm:pt>
    <dgm:pt modelId="{0983ACC8-7FE6-4829-B809-03CC56E1772A}" type="pres">
      <dgm:prSet presAssocID="{FBE9E8CD-B2B5-42A5-BA42-A56A59A71005}" presName="transSpace" presStyleCnt="0"/>
      <dgm:spPr/>
    </dgm:pt>
    <dgm:pt modelId="{5F70C188-E186-4B05-9748-3C9A41D5727C}" type="pres">
      <dgm:prSet presAssocID="{ED9F6A6F-D08F-4885-8A59-5C4ABD5AB3EA}" presName="posSpace" presStyleCnt="0"/>
      <dgm:spPr/>
    </dgm:pt>
    <dgm:pt modelId="{2B46C5B9-3332-4530-9198-31C847C12EC6}" type="pres">
      <dgm:prSet presAssocID="{ED9F6A6F-D08F-4885-8A59-5C4ABD5AB3EA}" presName="vertFlow" presStyleCnt="0"/>
      <dgm:spPr/>
    </dgm:pt>
    <dgm:pt modelId="{2EBC75C3-5A90-4022-BF98-33461D4E2040}" type="pres">
      <dgm:prSet presAssocID="{ED9F6A6F-D08F-4885-8A59-5C4ABD5AB3EA}" presName="topSpace" presStyleCnt="0"/>
      <dgm:spPr/>
    </dgm:pt>
    <dgm:pt modelId="{EFEBD620-CF14-47BD-9DCC-58684ECA1934}" type="pres">
      <dgm:prSet presAssocID="{ED9F6A6F-D08F-4885-8A59-5C4ABD5AB3EA}" presName="firstComp" presStyleCnt="0"/>
      <dgm:spPr/>
    </dgm:pt>
    <dgm:pt modelId="{5100060E-FFF2-4E45-9257-B2941FAE0B2B}" type="pres">
      <dgm:prSet presAssocID="{ED9F6A6F-D08F-4885-8A59-5C4ABD5AB3EA}" presName="firstChild" presStyleLbl="bgAccFollowNode1" presStyleIdx="2" presStyleCnt="4" custLinFactNeighborX="-11557" custLinFactNeighborY="-2079"/>
      <dgm:spPr/>
      <dgm:t>
        <a:bodyPr/>
        <a:lstStyle/>
        <a:p>
          <a:endParaRPr lang="th-TH"/>
        </a:p>
      </dgm:t>
    </dgm:pt>
    <dgm:pt modelId="{56E560A6-BCF1-4730-979E-D2E7F311C284}" type="pres">
      <dgm:prSet presAssocID="{ED9F6A6F-D08F-4885-8A59-5C4ABD5AB3E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90B5C3-4E85-4028-8BAE-52B63C705937}" type="pres">
      <dgm:prSet presAssocID="{8569D871-C866-42F8-BACF-EF841991FBC3}" presName="comp" presStyleCnt="0"/>
      <dgm:spPr/>
    </dgm:pt>
    <dgm:pt modelId="{D12A53CC-9713-4367-8C56-4073340E38B0}" type="pres">
      <dgm:prSet presAssocID="{8569D871-C866-42F8-BACF-EF841991FBC3}" presName="child" presStyleLbl="bgAccFollowNode1" presStyleIdx="3" presStyleCnt="4" custLinFactNeighborX="-11557" custLinFactNeighborY="-2079"/>
      <dgm:spPr/>
      <dgm:t>
        <a:bodyPr/>
        <a:lstStyle/>
        <a:p>
          <a:endParaRPr lang="th-TH"/>
        </a:p>
      </dgm:t>
    </dgm:pt>
    <dgm:pt modelId="{AF17E8CE-5D9A-4920-959C-6B038A9DCFDA}" type="pres">
      <dgm:prSet presAssocID="{8569D871-C866-42F8-BACF-EF841991FBC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789AB5-D131-4F35-8A8F-D537875BF244}" type="pres">
      <dgm:prSet presAssocID="{ED9F6A6F-D08F-4885-8A59-5C4ABD5AB3EA}" presName="negSpace" presStyleCnt="0"/>
      <dgm:spPr/>
    </dgm:pt>
    <dgm:pt modelId="{2306116D-EB1F-46EF-A76A-478067BD565F}" type="pres">
      <dgm:prSet presAssocID="{ED9F6A6F-D08F-4885-8A59-5C4ABD5AB3EA}" presName="circle" presStyleLbl="node1" presStyleIdx="1" presStyleCnt="2" custScaleX="111897" custLinFactNeighborX="-9859" custLinFactNeighborY="-6934"/>
      <dgm:spPr/>
      <dgm:t>
        <a:bodyPr/>
        <a:lstStyle/>
        <a:p>
          <a:endParaRPr lang="th-TH"/>
        </a:p>
      </dgm:t>
    </dgm:pt>
  </dgm:ptLst>
  <dgm:cxnLst>
    <dgm:cxn modelId="{67D2CC5D-694C-4BDD-B0BB-97A3EA9E272A}" type="presOf" srcId="{ED9F6A6F-D08F-4885-8A59-5C4ABD5AB3EA}" destId="{2306116D-EB1F-46EF-A76A-478067BD565F}" srcOrd="0" destOrd="0" presId="urn:microsoft.com/office/officeart/2005/8/layout/hList9"/>
    <dgm:cxn modelId="{808DF531-73E6-4FEE-AB08-D27ACBB7C2DF}" srcId="{1314BEEF-15F3-4A61-859D-FE99F7B44816}" destId="{3AD7F335-C9DE-4F84-AA91-25D35C9DB387}" srcOrd="0" destOrd="0" parTransId="{55BB1B7D-F313-489F-A867-195D86089444}" sibTransId="{FBE9E8CD-B2B5-42A5-BA42-A56A59A71005}"/>
    <dgm:cxn modelId="{BA8FC7C7-5E13-46B8-BC62-4BF837AAF3EC}" type="presOf" srcId="{8569D871-C866-42F8-BACF-EF841991FBC3}" destId="{AF17E8CE-5D9A-4920-959C-6B038A9DCFDA}" srcOrd="1" destOrd="0" presId="urn:microsoft.com/office/officeart/2005/8/layout/hList9"/>
    <dgm:cxn modelId="{8E56B176-1467-4503-89DB-FDBB6509E43B}" srcId="{ED9F6A6F-D08F-4885-8A59-5C4ABD5AB3EA}" destId="{C752EFF2-5467-40DB-B6B0-18FE7DAC647F}" srcOrd="0" destOrd="0" parTransId="{49C92737-BA1B-4E8E-9ADA-789BB0824E2B}" sibTransId="{520ACF1D-1F13-47A7-847B-D53452057D97}"/>
    <dgm:cxn modelId="{4F457321-624F-44E0-868D-92041D41515B}" type="presOf" srcId="{1314BEEF-15F3-4A61-859D-FE99F7B44816}" destId="{6799CFBB-BD40-4921-9BF5-69C7970C5A75}" srcOrd="0" destOrd="0" presId="urn:microsoft.com/office/officeart/2005/8/layout/hList9"/>
    <dgm:cxn modelId="{B4CF52B8-8C9F-4279-8E86-0F5E252E70C1}" srcId="{ED9F6A6F-D08F-4885-8A59-5C4ABD5AB3EA}" destId="{8569D871-C866-42F8-BACF-EF841991FBC3}" srcOrd="1" destOrd="0" parTransId="{DE0420AF-D6D7-46F6-990A-D34EDF864C95}" sibTransId="{96813F72-8183-4C48-A56B-624C60CCEA17}"/>
    <dgm:cxn modelId="{0F9AA740-BF0C-4799-B349-4AC917FB8417}" srcId="{3AD7F335-C9DE-4F84-AA91-25D35C9DB387}" destId="{8BE3E8B8-D208-496B-BE31-8A260F0857FA}" srcOrd="0" destOrd="0" parTransId="{6AED47B7-9F6A-44B1-8EAD-2AF41DA24252}" sibTransId="{30727140-7AD3-4D09-A88C-0213673F5E6C}"/>
    <dgm:cxn modelId="{7185911D-754E-4878-9433-191DA39A6FB6}" type="presOf" srcId="{DDCBE102-298C-4699-BADC-615069DCDA69}" destId="{B4DEC642-60FC-46FA-9931-DC60DAA1E7FA}" srcOrd="1" destOrd="0" presId="urn:microsoft.com/office/officeart/2005/8/layout/hList9"/>
    <dgm:cxn modelId="{84B53FAA-0342-4A97-AD71-2702A6C41826}" type="presOf" srcId="{8BE3E8B8-D208-496B-BE31-8A260F0857FA}" destId="{506704F2-D688-4789-9F5B-4741CDA54201}" srcOrd="1" destOrd="0" presId="urn:microsoft.com/office/officeart/2005/8/layout/hList9"/>
    <dgm:cxn modelId="{4F9501B4-CCB2-421D-B0EA-E47B3C1EE624}" type="presOf" srcId="{8BE3E8B8-D208-496B-BE31-8A260F0857FA}" destId="{7DE2BE20-F7CE-4D43-B1C4-A0B7C06B9163}" srcOrd="0" destOrd="0" presId="urn:microsoft.com/office/officeart/2005/8/layout/hList9"/>
    <dgm:cxn modelId="{CED8BA8B-A82D-40A5-B271-615C65728597}" type="presOf" srcId="{8569D871-C866-42F8-BACF-EF841991FBC3}" destId="{D12A53CC-9713-4367-8C56-4073340E38B0}" srcOrd="0" destOrd="0" presId="urn:microsoft.com/office/officeart/2005/8/layout/hList9"/>
    <dgm:cxn modelId="{6AF690D3-D3EA-4904-BE43-F32FA2BD62EB}" srcId="{3AD7F335-C9DE-4F84-AA91-25D35C9DB387}" destId="{DDCBE102-298C-4699-BADC-615069DCDA69}" srcOrd="1" destOrd="0" parTransId="{C3A2CDAF-AABF-454F-A0CE-11D5D3FB6B1D}" sibTransId="{71D1554E-D09E-4063-BFC2-DDA9E5B399E8}"/>
    <dgm:cxn modelId="{EE65BAA8-7FD9-4BC4-9386-4A12806EE9BF}" type="presOf" srcId="{C752EFF2-5467-40DB-B6B0-18FE7DAC647F}" destId="{56E560A6-BCF1-4730-979E-D2E7F311C284}" srcOrd="1" destOrd="0" presId="urn:microsoft.com/office/officeart/2005/8/layout/hList9"/>
    <dgm:cxn modelId="{44B0CF3F-71EA-4C34-9333-5A3015CD8888}" type="presOf" srcId="{3AD7F335-C9DE-4F84-AA91-25D35C9DB387}" destId="{4D22F229-4950-46C8-8A55-2097EE3C6356}" srcOrd="0" destOrd="0" presId="urn:microsoft.com/office/officeart/2005/8/layout/hList9"/>
    <dgm:cxn modelId="{A370ED9F-82EC-4DD4-9810-0625126C339F}" srcId="{1314BEEF-15F3-4A61-859D-FE99F7B44816}" destId="{ED9F6A6F-D08F-4885-8A59-5C4ABD5AB3EA}" srcOrd="1" destOrd="0" parTransId="{89BFD870-5911-4E81-BF41-DCE496FC4300}" sibTransId="{E43C5164-FE27-4D0F-A86C-1D6F26217C23}"/>
    <dgm:cxn modelId="{68D2062B-DC75-4CFE-81E9-F4118C8D9B29}" type="presOf" srcId="{C752EFF2-5467-40DB-B6B0-18FE7DAC647F}" destId="{5100060E-FFF2-4E45-9257-B2941FAE0B2B}" srcOrd="0" destOrd="0" presId="urn:microsoft.com/office/officeart/2005/8/layout/hList9"/>
    <dgm:cxn modelId="{3C9BE943-BEBD-4D55-A578-69E80D0E717C}" type="presOf" srcId="{DDCBE102-298C-4699-BADC-615069DCDA69}" destId="{6B1DDBF2-323B-43F2-AD3E-C3A36DFC7B44}" srcOrd="0" destOrd="0" presId="urn:microsoft.com/office/officeart/2005/8/layout/hList9"/>
    <dgm:cxn modelId="{BA9C70C9-9B66-4422-9FA5-2E8A16989066}" type="presParOf" srcId="{6799CFBB-BD40-4921-9BF5-69C7970C5A75}" destId="{7ED30FE1-E497-4C48-86B5-878BA4A2D109}" srcOrd="0" destOrd="0" presId="urn:microsoft.com/office/officeart/2005/8/layout/hList9"/>
    <dgm:cxn modelId="{05092E14-967C-42D4-A9FD-A2A53536498D}" type="presParOf" srcId="{6799CFBB-BD40-4921-9BF5-69C7970C5A75}" destId="{FABE5619-C02A-4FA0-A68B-A5CE9F3956CD}" srcOrd="1" destOrd="0" presId="urn:microsoft.com/office/officeart/2005/8/layout/hList9"/>
    <dgm:cxn modelId="{464984DF-EB76-4257-A770-DD3F834336B6}" type="presParOf" srcId="{FABE5619-C02A-4FA0-A68B-A5CE9F3956CD}" destId="{FA54CC04-BA30-4146-8398-A24BD99A1A4E}" srcOrd="0" destOrd="0" presId="urn:microsoft.com/office/officeart/2005/8/layout/hList9"/>
    <dgm:cxn modelId="{1068A8D5-9916-46FA-941F-A3CF7E939F56}" type="presParOf" srcId="{FABE5619-C02A-4FA0-A68B-A5CE9F3956CD}" destId="{EA7659B0-663D-429D-82B3-6C32040EE349}" srcOrd="1" destOrd="0" presId="urn:microsoft.com/office/officeart/2005/8/layout/hList9"/>
    <dgm:cxn modelId="{95592A9F-FC52-4F68-B2A1-851DAA5777A4}" type="presParOf" srcId="{EA7659B0-663D-429D-82B3-6C32040EE349}" destId="{7DE2BE20-F7CE-4D43-B1C4-A0B7C06B9163}" srcOrd="0" destOrd="0" presId="urn:microsoft.com/office/officeart/2005/8/layout/hList9"/>
    <dgm:cxn modelId="{A19B0356-CB96-42EA-BB94-EA73D063AAAC}" type="presParOf" srcId="{EA7659B0-663D-429D-82B3-6C32040EE349}" destId="{506704F2-D688-4789-9F5B-4741CDA54201}" srcOrd="1" destOrd="0" presId="urn:microsoft.com/office/officeart/2005/8/layout/hList9"/>
    <dgm:cxn modelId="{1C01E3E4-C890-497A-A565-C55EE89D35F3}" type="presParOf" srcId="{FABE5619-C02A-4FA0-A68B-A5CE9F3956CD}" destId="{ABB11AB7-B721-4324-96A0-F06D702B66E8}" srcOrd="2" destOrd="0" presId="urn:microsoft.com/office/officeart/2005/8/layout/hList9"/>
    <dgm:cxn modelId="{447F5DE9-742F-4AC1-8BC3-EB1B2F76F7AF}" type="presParOf" srcId="{ABB11AB7-B721-4324-96A0-F06D702B66E8}" destId="{6B1DDBF2-323B-43F2-AD3E-C3A36DFC7B44}" srcOrd="0" destOrd="0" presId="urn:microsoft.com/office/officeart/2005/8/layout/hList9"/>
    <dgm:cxn modelId="{576C22C0-BA96-4BC3-A8CF-8B374C36276E}" type="presParOf" srcId="{ABB11AB7-B721-4324-96A0-F06D702B66E8}" destId="{B4DEC642-60FC-46FA-9931-DC60DAA1E7FA}" srcOrd="1" destOrd="0" presId="urn:microsoft.com/office/officeart/2005/8/layout/hList9"/>
    <dgm:cxn modelId="{237E4984-8C63-48AD-AE59-ECF2FC62E89E}" type="presParOf" srcId="{6799CFBB-BD40-4921-9BF5-69C7970C5A75}" destId="{92A330CD-E311-437B-AD54-A844BD4A5CB6}" srcOrd="2" destOrd="0" presId="urn:microsoft.com/office/officeart/2005/8/layout/hList9"/>
    <dgm:cxn modelId="{7EBB35E8-BF3A-4238-82C7-560AB8850FE5}" type="presParOf" srcId="{6799CFBB-BD40-4921-9BF5-69C7970C5A75}" destId="{4D22F229-4950-46C8-8A55-2097EE3C6356}" srcOrd="3" destOrd="0" presId="urn:microsoft.com/office/officeart/2005/8/layout/hList9"/>
    <dgm:cxn modelId="{5CDBB469-7A8D-4451-821F-7BC51D6C5EFC}" type="presParOf" srcId="{6799CFBB-BD40-4921-9BF5-69C7970C5A75}" destId="{0983ACC8-7FE6-4829-B809-03CC56E1772A}" srcOrd="4" destOrd="0" presId="urn:microsoft.com/office/officeart/2005/8/layout/hList9"/>
    <dgm:cxn modelId="{441DC14A-5BFE-45A0-883C-8A3E8B915EC5}" type="presParOf" srcId="{6799CFBB-BD40-4921-9BF5-69C7970C5A75}" destId="{5F70C188-E186-4B05-9748-3C9A41D5727C}" srcOrd="5" destOrd="0" presId="urn:microsoft.com/office/officeart/2005/8/layout/hList9"/>
    <dgm:cxn modelId="{C6740A0B-290F-47F6-B0F4-76A7DB375A07}" type="presParOf" srcId="{6799CFBB-BD40-4921-9BF5-69C7970C5A75}" destId="{2B46C5B9-3332-4530-9198-31C847C12EC6}" srcOrd="6" destOrd="0" presId="urn:microsoft.com/office/officeart/2005/8/layout/hList9"/>
    <dgm:cxn modelId="{6D01A462-A957-45B6-8C9B-A514F9C786AF}" type="presParOf" srcId="{2B46C5B9-3332-4530-9198-31C847C12EC6}" destId="{2EBC75C3-5A90-4022-BF98-33461D4E2040}" srcOrd="0" destOrd="0" presId="urn:microsoft.com/office/officeart/2005/8/layout/hList9"/>
    <dgm:cxn modelId="{032C7AF5-A66D-455B-B39A-C01F716FB742}" type="presParOf" srcId="{2B46C5B9-3332-4530-9198-31C847C12EC6}" destId="{EFEBD620-CF14-47BD-9DCC-58684ECA1934}" srcOrd="1" destOrd="0" presId="urn:microsoft.com/office/officeart/2005/8/layout/hList9"/>
    <dgm:cxn modelId="{1EAED0FF-A89C-402B-87E3-61642D29F299}" type="presParOf" srcId="{EFEBD620-CF14-47BD-9DCC-58684ECA1934}" destId="{5100060E-FFF2-4E45-9257-B2941FAE0B2B}" srcOrd="0" destOrd="0" presId="urn:microsoft.com/office/officeart/2005/8/layout/hList9"/>
    <dgm:cxn modelId="{8D3EE0D7-B616-4DCE-B70A-3D492ED2BD0B}" type="presParOf" srcId="{EFEBD620-CF14-47BD-9DCC-58684ECA1934}" destId="{56E560A6-BCF1-4730-979E-D2E7F311C284}" srcOrd="1" destOrd="0" presId="urn:microsoft.com/office/officeart/2005/8/layout/hList9"/>
    <dgm:cxn modelId="{F865E74E-2425-4F82-A4A7-3B14CF6B755C}" type="presParOf" srcId="{2B46C5B9-3332-4530-9198-31C847C12EC6}" destId="{6690B5C3-4E85-4028-8BAE-52B63C705937}" srcOrd="2" destOrd="0" presId="urn:microsoft.com/office/officeart/2005/8/layout/hList9"/>
    <dgm:cxn modelId="{44B59DC5-853B-49AB-B9CB-A91509ECAC45}" type="presParOf" srcId="{6690B5C3-4E85-4028-8BAE-52B63C705937}" destId="{D12A53CC-9713-4367-8C56-4073340E38B0}" srcOrd="0" destOrd="0" presId="urn:microsoft.com/office/officeart/2005/8/layout/hList9"/>
    <dgm:cxn modelId="{9EB009FD-88B3-40DB-986A-49893E78AF94}" type="presParOf" srcId="{6690B5C3-4E85-4028-8BAE-52B63C705937}" destId="{AF17E8CE-5D9A-4920-959C-6B038A9DCFDA}" srcOrd="1" destOrd="0" presId="urn:microsoft.com/office/officeart/2005/8/layout/hList9"/>
    <dgm:cxn modelId="{C618D08D-B7AA-4CC5-B963-8A6BCA64F390}" type="presParOf" srcId="{6799CFBB-BD40-4921-9BF5-69C7970C5A75}" destId="{79789AB5-D131-4F35-8A8F-D537875BF244}" srcOrd="7" destOrd="0" presId="urn:microsoft.com/office/officeart/2005/8/layout/hList9"/>
    <dgm:cxn modelId="{8EA0AAF7-2EBF-4941-B28C-C4ED52CA29C6}" type="presParOf" srcId="{6799CFBB-BD40-4921-9BF5-69C7970C5A75}" destId="{2306116D-EB1F-46EF-A76A-478067BD565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2718E-FC3E-4990-AD26-D99FE3281E9C}">
      <dsp:nvSpPr>
        <dsp:cNvPr id="0" name=""/>
        <dsp:cNvSpPr/>
      </dsp:nvSpPr>
      <dsp:spPr>
        <a:xfrm rot="5400000">
          <a:off x="4204348" y="-118416"/>
          <a:ext cx="1743175" cy="19800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ทำงานลักษณะภาคี/เครือข่าย</a:t>
          </a:r>
          <a:endParaRPr lang="th-TH" sz="2300" kern="1200" dirty="0"/>
        </a:p>
      </dsp:txBody>
      <dsp:txXfrm rot="-5400000">
        <a:off x="4415933" y="290530"/>
        <a:ext cx="1320006" cy="1162117"/>
      </dsp:txXfrm>
    </dsp:sp>
    <dsp:sp modelId="{68005310-5ACE-4290-BDB2-1EED534AE3B9}">
      <dsp:nvSpPr>
        <dsp:cNvPr id="0" name=""/>
        <dsp:cNvSpPr/>
      </dsp:nvSpPr>
      <dsp:spPr>
        <a:xfrm>
          <a:off x="5442360" y="349365"/>
          <a:ext cx="1945383" cy="104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22493-B297-40B8-93AD-4AD4096C412B}">
      <dsp:nvSpPr>
        <dsp:cNvPr id="0" name=""/>
        <dsp:cNvSpPr/>
      </dsp:nvSpPr>
      <dsp:spPr>
        <a:xfrm rot="5400000">
          <a:off x="2128583" y="-144507"/>
          <a:ext cx="1743175" cy="20336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 rot="-5400000">
        <a:off x="2322288" y="291259"/>
        <a:ext cx="1355766" cy="1162117"/>
      </dsp:txXfrm>
    </dsp:sp>
    <dsp:sp modelId="{AD080C0A-02DD-4B02-95F1-6D883A1EFB73}">
      <dsp:nvSpPr>
        <dsp:cNvPr id="0" name=""/>
        <dsp:cNvSpPr/>
      </dsp:nvSpPr>
      <dsp:spPr>
        <a:xfrm rot="5400000">
          <a:off x="3148890" y="1263259"/>
          <a:ext cx="1743175" cy="227121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การมีส่วนร่วม ที่มีความหมาย </a:t>
          </a:r>
          <a:endParaRPr lang="th-TH" sz="2400" kern="1200" dirty="0">
            <a:solidFill>
              <a:schemeClr val="tx1"/>
            </a:solidFill>
          </a:endParaRPr>
        </a:p>
      </dsp:txBody>
      <dsp:txXfrm rot="-5400000">
        <a:off x="3263405" y="1817810"/>
        <a:ext cx="1514146" cy="1162117"/>
      </dsp:txXfrm>
    </dsp:sp>
    <dsp:sp modelId="{F447F623-24D8-4B93-B715-56795BD30507}">
      <dsp:nvSpPr>
        <dsp:cNvPr id="0" name=""/>
        <dsp:cNvSpPr/>
      </dsp:nvSpPr>
      <dsp:spPr>
        <a:xfrm>
          <a:off x="0" y="1681053"/>
          <a:ext cx="2700632" cy="1353736"/>
        </a:xfrm>
        <a:prstGeom prst="rect">
          <a:avLst/>
        </a:prstGeom>
        <a:solidFill>
          <a:srgbClr val="E3DEFE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ลักษณะ                        ของการทำงานแบบหุ้นส่วนความร่วมมือ</a:t>
          </a:r>
          <a:endParaRPr lang="th-TH" sz="2800" kern="1200" dirty="0"/>
        </a:p>
      </dsp:txBody>
      <dsp:txXfrm>
        <a:off x="0" y="1681053"/>
        <a:ext cx="2700632" cy="1353736"/>
      </dsp:txXfrm>
    </dsp:sp>
    <dsp:sp modelId="{C774F132-3E4C-4114-BC0B-7F8977D550A6}">
      <dsp:nvSpPr>
        <dsp:cNvPr id="0" name=""/>
        <dsp:cNvSpPr/>
      </dsp:nvSpPr>
      <dsp:spPr>
        <a:xfrm rot="5400000">
          <a:off x="5244364" y="1417395"/>
          <a:ext cx="1837062" cy="188105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 rot="-5400000">
        <a:off x="5535878" y="1745567"/>
        <a:ext cx="1254035" cy="1224708"/>
      </dsp:txXfrm>
    </dsp:sp>
    <dsp:sp modelId="{A90A7EFF-D47C-4409-B154-020A6E122715}">
      <dsp:nvSpPr>
        <dsp:cNvPr id="0" name=""/>
        <dsp:cNvSpPr/>
      </dsp:nvSpPr>
      <dsp:spPr>
        <a:xfrm rot="5400000">
          <a:off x="4322427" y="2740304"/>
          <a:ext cx="1743175" cy="208947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4497524" y="3203982"/>
        <a:ext cx="1392982" cy="1162117"/>
      </dsp:txXfrm>
    </dsp:sp>
    <dsp:sp modelId="{181829C8-4DBC-4059-8C9E-285E739D9A91}">
      <dsp:nvSpPr>
        <dsp:cNvPr id="0" name=""/>
        <dsp:cNvSpPr/>
      </dsp:nvSpPr>
      <dsp:spPr>
        <a:xfrm>
          <a:off x="5442360" y="3402467"/>
          <a:ext cx="1945383" cy="104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3BCD7-369E-4781-AF7B-76F84018880C}">
      <dsp:nvSpPr>
        <dsp:cNvPr id="0" name=""/>
        <dsp:cNvSpPr/>
      </dsp:nvSpPr>
      <dsp:spPr>
        <a:xfrm rot="5400000">
          <a:off x="2205852" y="2869949"/>
          <a:ext cx="1743175" cy="190486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 rot="-5400000">
        <a:off x="2442485" y="3241322"/>
        <a:ext cx="1269909" cy="11621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E83C3-25CB-48BB-B5B7-C2A7410F5C9C}">
      <dsp:nvSpPr>
        <dsp:cNvPr id="0" name=""/>
        <dsp:cNvSpPr/>
      </dsp:nvSpPr>
      <dsp:spPr>
        <a:xfrm>
          <a:off x="1888" y="0"/>
          <a:ext cx="2053235" cy="5370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smtClean="0">
              <a:solidFill>
                <a:schemeClr val="accent5">
                  <a:lumMod val="75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การขยายผล                                                   เพื่อส่งเสริมการบริหารราชการแบบมีส่วนร่วม</a:t>
          </a:r>
          <a:endParaRPr lang="th-TH" sz="2100" b="1" kern="1200" dirty="0">
            <a:solidFill>
              <a:schemeClr val="accent5">
                <a:lumMod val="75000"/>
              </a:schemeClr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88" y="0"/>
        <a:ext cx="2053235" cy="1611147"/>
      </dsp:txXfrm>
    </dsp:sp>
    <dsp:sp modelId="{07EE10DF-6788-4506-8E1F-DBABBD97A7B0}">
      <dsp:nvSpPr>
        <dsp:cNvPr id="0" name=""/>
        <dsp:cNvSpPr/>
      </dsp:nvSpPr>
      <dsp:spPr>
        <a:xfrm>
          <a:off x="205608" y="1657089"/>
          <a:ext cx="1597387" cy="1899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มีแผนหรือแนวทางพื้นที่ที่จะขยายผล ต้องไม่น้อยกว่า                                    3 พื้นที่</a:t>
          </a:r>
          <a:endParaRPr lang="th-TH" sz="2000" b="1" kern="1200" dirty="0" smtClean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2394" y="1703875"/>
        <a:ext cx="1503815" cy="1805964"/>
      </dsp:txXfrm>
    </dsp:sp>
    <dsp:sp modelId="{72AA54F4-A5CA-42F8-AA9A-B5C2257E6544}">
      <dsp:nvSpPr>
        <dsp:cNvPr id="0" name=""/>
        <dsp:cNvSpPr/>
      </dsp:nvSpPr>
      <dsp:spPr>
        <a:xfrm>
          <a:off x="205852" y="3693485"/>
          <a:ext cx="1567905" cy="1487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ระบุพื้นที่ที่มีการขยายผลให้ครบทั้ง 3 พื้นที่</a:t>
          </a:r>
          <a:endParaRPr lang="th-TH" sz="2000" b="1" kern="1200" dirty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9434" y="3737067"/>
        <a:ext cx="1480741" cy="1400824"/>
      </dsp:txXfrm>
    </dsp:sp>
    <dsp:sp modelId="{56FC9B3F-EDED-47BC-8BEF-CFE0D18A0289}">
      <dsp:nvSpPr>
        <dsp:cNvPr id="0" name=""/>
        <dsp:cNvSpPr/>
      </dsp:nvSpPr>
      <dsp:spPr>
        <a:xfrm>
          <a:off x="2200665" y="0"/>
          <a:ext cx="4492054" cy="5370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การประเมินผล</a:t>
          </a:r>
          <a:r>
            <a:rPr lang="th-TH" sz="2100" b="1" kern="1200" spc="-60" baseline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การดำเนินงานโครงการฯ                                                   </a:t>
          </a:r>
          <a:r>
            <a:rPr lang="th-TH" sz="21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แบบหุ้นส่วนความร่วมมือ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 dirty="0"/>
        </a:p>
      </dsp:txBody>
      <dsp:txXfrm>
        <a:off x="2200665" y="0"/>
        <a:ext cx="4492054" cy="1611147"/>
      </dsp:txXfrm>
    </dsp:sp>
    <dsp:sp modelId="{19C8E7BA-61AF-41C3-9C17-E7D97FC0508C}">
      <dsp:nvSpPr>
        <dsp:cNvPr id="0" name=""/>
        <dsp:cNvSpPr/>
      </dsp:nvSpPr>
      <dsp:spPr>
        <a:xfrm>
          <a:off x="2210644" y="1039696"/>
          <a:ext cx="4430239" cy="61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ความเป็นมา/เหตุผล ที่เป็นประเด็นสำคัญหรือแนวโน้ม/สถานการณ์ /ผลกระทบที่นำไปสู่การริเริมดำเนินโครงการ</a:t>
          </a:r>
          <a:endParaRPr lang="th-TH" sz="18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28575" y="1057627"/>
        <a:ext cx="4394377" cy="576345"/>
      </dsp:txXfrm>
    </dsp:sp>
    <dsp:sp modelId="{AAD62CA1-9B35-4D14-9715-259EFB29B91E}">
      <dsp:nvSpPr>
        <dsp:cNvPr id="0" name=""/>
        <dsp:cNvSpPr/>
      </dsp:nvSpPr>
      <dsp:spPr>
        <a:xfrm>
          <a:off x="2174776" y="1708262"/>
          <a:ext cx="4502232" cy="907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>
                <a:lumMod val="75000"/>
                <a:lumOff val="25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01360" y="1734846"/>
        <a:ext cx="4449064" cy="854478"/>
      </dsp:txXfrm>
    </dsp:sp>
    <dsp:sp modelId="{6A3A6572-3997-40B6-8F2D-786E4F2FB97E}">
      <dsp:nvSpPr>
        <dsp:cNvPr id="0" name=""/>
        <dsp:cNvSpPr/>
      </dsp:nvSpPr>
      <dsp:spPr>
        <a:xfrm>
          <a:off x="2340896" y="3216939"/>
          <a:ext cx="4258812" cy="260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ระบบฐานข้อมูลเครือข่าย</a:t>
          </a:r>
          <a:endParaRPr lang="th-TH" sz="18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48523" y="3224566"/>
        <a:ext cx="4243558" cy="245141"/>
      </dsp:txXfrm>
    </dsp:sp>
    <dsp:sp modelId="{65675DEA-29BD-4BF5-B844-717FB99A3F17}">
      <dsp:nvSpPr>
        <dsp:cNvPr id="0" name=""/>
        <dsp:cNvSpPr/>
      </dsp:nvSpPr>
      <dsp:spPr>
        <a:xfrm>
          <a:off x="2332102" y="3532428"/>
          <a:ext cx="4276401" cy="632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ผลสำเร็จ (ที่เป็นเชิงประจักษ์)  ปัญหาอุปสรรค  และปัจจัยสำเร็จ เป็นรายพื้นที่ ครอบคลุม 3 พื้นที่</a:t>
          </a:r>
          <a:endParaRPr lang="th-TH" sz="1800" b="1" kern="1200" dirty="0" smtClean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50614" y="3550940"/>
        <a:ext cx="4239377" cy="595039"/>
      </dsp:txXfrm>
    </dsp:sp>
    <dsp:sp modelId="{F98E1737-AB3C-4E5D-846A-46D4D6A1E416}">
      <dsp:nvSpPr>
        <dsp:cNvPr id="0" name=""/>
        <dsp:cNvSpPr/>
      </dsp:nvSpPr>
      <dsp:spPr>
        <a:xfrm>
          <a:off x="2283262" y="4206179"/>
          <a:ext cx="4374079" cy="632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รูปแบบ (</a:t>
          </a:r>
          <a:r>
            <a:rPr lang="en-US" sz="1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Model) </a:t>
          </a:r>
          <a:r>
            <a:rPr lang="th-TH" sz="1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เป็นแผนภาพ                                                 ที่มีเป้าหมายที่ชัดเจน</a:t>
          </a:r>
        </a:p>
      </dsp:txBody>
      <dsp:txXfrm>
        <a:off x="2301797" y="4224714"/>
        <a:ext cx="4337009" cy="595760"/>
      </dsp:txXfrm>
    </dsp:sp>
    <dsp:sp modelId="{61121B31-1E5E-45A2-9C4F-5C4C2F575EB2}">
      <dsp:nvSpPr>
        <dsp:cNvPr id="0" name=""/>
        <dsp:cNvSpPr/>
      </dsp:nvSpPr>
      <dsp:spPr>
        <a:xfrm>
          <a:off x="2290957" y="4869943"/>
          <a:ext cx="4315058" cy="408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การเผยแพร่ ประชาสัมพันธ์ ผลการดำเนินงานโครงการ</a:t>
          </a:r>
          <a:endParaRPr lang="th-TH" sz="18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02927" y="4881913"/>
        <a:ext cx="4291118" cy="384762"/>
      </dsp:txXfrm>
    </dsp:sp>
    <dsp:sp modelId="{E057C3C2-917C-4D18-963A-2B3A4918C275}">
      <dsp:nvSpPr>
        <dsp:cNvPr id="0" name=""/>
        <dsp:cNvSpPr/>
      </dsp:nvSpPr>
      <dsp:spPr>
        <a:xfrm>
          <a:off x="6827007" y="0"/>
          <a:ext cx="2053235" cy="5370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ผลสำเร็จ/ประโยชน์                                  ที่ได้รับจาก                                              การขยายผล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827007" y="0"/>
        <a:ext cx="2053235" cy="1611147"/>
      </dsp:txXfrm>
    </dsp:sp>
    <dsp:sp modelId="{C7B6C512-C61A-401F-AA91-6A8A4387931D}">
      <dsp:nvSpPr>
        <dsp:cNvPr id="0" name=""/>
        <dsp:cNvSpPr/>
      </dsp:nvSpPr>
      <dsp:spPr>
        <a:xfrm>
          <a:off x="6879708" y="2174568"/>
          <a:ext cx="1950882" cy="2070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สรุปผลสำเร็จ/ประโยชน์  ปัญหา/อุปสรรค   และปัจจัยสำเร็จ                                           ใน</a:t>
          </a:r>
          <a:r>
            <a:rPr lang="th-TH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ภาพรวม</a:t>
          </a:r>
          <a:r>
            <a:rPr lang="th-TH" sz="24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ของ                           การขยายผล</a:t>
          </a:r>
          <a:endParaRPr lang="th-TH" sz="2400" b="1" kern="1200" dirty="0" smtClean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936847" y="2231707"/>
        <a:ext cx="1836604" cy="19565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12C77-48AC-4C3B-89ED-29446E596C28}">
      <dsp:nvSpPr>
        <dsp:cNvPr id="0" name=""/>
        <dsp:cNvSpPr/>
      </dsp:nvSpPr>
      <dsp:spPr>
        <a:xfrm>
          <a:off x="0" y="1952517"/>
          <a:ext cx="8991123" cy="0"/>
        </a:xfrm>
        <a:prstGeom prst="line">
          <a:avLst/>
        </a:prstGeom>
        <a:solidFill>
          <a:srgbClr val="0070C0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1B8A7-90E7-445C-83A8-418CAFB2C47E}">
      <dsp:nvSpPr>
        <dsp:cNvPr id="0" name=""/>
        <dsp:cNvSpPr/>
      </dsp:nvSpPr>
      <dsp:spPr>
        <a:xfrm>
          <a:off x="0" y="613031"/>
          <a:ext cx="899112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9246E-2115-462B-9FFA-A6DD410246B4}">
      <dsp:nvSpPr>
        <dsp:cNvPr id="0" name=""/>
        <dsp:cNvSpPr/>
      </dsp:nvSpPr>
      <dsp:spPr>
        <a:xfrm>
          <a:off x="2337691" y="113860"/>
          <a:ext cx="6653431" cy="38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เกณฑ์ประเมินรางวัลพัฒนาการบริหารราชการแบบมีส่วนร่วม</a:t>
          </a:r>
          <a:endParaRPr lang="th-TH" sz="3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37691" y="113860"/>
        <a:ext cx="6653431" cy="385952"/>
      </dsp:txXfrm>
    </dsp:sp>
    <dsp:sp modelId="{48B5FAC5-A0C2-4B85-97E9-28A5F4A94949}">
      <dsp:nvSpPr>
        <dsp:cNvPr id="0" name=""/>
        <dsp:cNvSpPr/>
      </dsp:nvSpPr>
      <dsp:spPr>
        <a:xfrm>
          <a:off x="0" y="642"/>
          <a:ext cx="2337691" cy="612389"/>
        </a:xfrm>
        <a:prstGeom prst="round2SameRect">
          <a:avLst>
            <a:gd name="adj1" fmla="val 16670"/>
            <a:gd name="adj2" fmla="val 0"/>
          </a:avLst>
        </a:prstGeom>
        <a:solidFill>
          <a:srgbClr val="FFFF6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เกณฑ์ที่</a:t>
          </a:r>
          <a:r>
            <a:rPr lang="en-US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1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9900" y="30542"/>
        <a:ext cx="2277891" cy="582489"/>
      </dsp:txXfrm>
    </dsp:sp>
    <dsp:sp modelId="{1852E9E6-D45D-4F8E-B3E3-AF5FB9E41102}">
      <dsp:nvSpPr>
        <dsp:cNvPr id="0" name=""/>
        <dsp:cNvSpPr/>
      </dsp:nvSpPr>
      <dsp:spPr>
        <a:xfrm>
          <a:off x="0" y="613031"/>
          <a:ext cx="8991123" cy="69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kern="12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ใช้ในการประเมินโครงการที่เสนอใหม่</a:t>
          </a:r>
          <a:endParaRPr lang="th-TH" sz="28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613031"/>
        <a:ext cx="8991123" cy="696477"/>
      </dsp:txXfrm>
    </dsp:sp>
    <dsp:sp modelId="{EE741250-653B-4B09-9B85-B2D06CE51193}">
      <dsp:nvSpPr>
        <dsp:cNvPr id="0" name=""/>
        <dsp:cNvSpPr/>
      </dsp:nvSpPr>
      <dsp:spPr>
        <a:xfrm>
          <a:off x="2337691" y="1340128"/>
          <a:ext cx="6653431" cy="61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 </a:t>
          </a:r>
          <a:r>
            <a:rPr lang="th-TH" sz="27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เกณฑ์ประเมินรางวัลขยายผลการบริหารราชการแบบมีส่วนร่วม</a:t>
          </a:r>
          <a:endParaRPr lang="th-TH" sz="27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37691" y="1340128"/>
        <a:ext cx="6653431" cy="612389"/>
      </dsp:txXfrm>
    </dsp:sp>
    <dsp:sp modelId="{91354A3D-A9CB-48B3-B6D5-EE057DBA3724}">
      <dsp:nvSpPr>
        <dsp:cNvPr id="0" name=""/>
        <dsp:cNvSpPr/>
      </dsp:nvSpPr>
      <dsp:spPr>
        <a:xfrm>
          <a:off x="0" y="1340128"/>
          <a:ext cx="2337691" cy="612389"/>
        </a:xfrm>
        <a:prstGeom prst="round2SameRect">
          <a:avLst>
            <a:gd name="adj1" fmla="val 16670"/>
            <a:gd name="adj2" fmla="val 0"/>
          </a:avLst>
        </a:prstGeom>
        <a:solidFill>
          <a:srgbClr val="47FF4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เกณฑ์ที่</a:t>
          </a:r>
          <a:r>
            <a:rPr lang="en-US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2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9900" y="1370028"/>
        <a:ext cx="2277891" cy="582489"/>
      </dsp:txXfrm>
    </dsp:sp>
    <dsp:sp modelId="{9C531FC9-3174-4FDB-BE95-A7A372D7900D}">
      <dsp:nvSpPr>
        <dsp:cNvPr id="0" name=""/>
        <dsp:cNvSpPr/>
      </dsp:nvSpPr>
      <dsp:spPr>
        <a:xfrm>
          <a:off x="0" y="1952517"/>
          <a:ext cx="8991123" cy="122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ใช้ในการประเมินโครงการขยายผล</a:t>
          </a:r>
          <a:endParaRPr lang="th-TH" sz="28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1952517"/>
        <a:ext cx="8991123" cy="12249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58" cy="498055"/>
          </a:xfrm>
          <a:prstGeom prst="rect">
            <a:avLst/>
          </a:prstGeom>
        </p:spPr>
        <p:txBody>
          <a:bodyPr vert="horz" lIns="91393" tIns="45697" rIns="91393" bIns="45697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5"/>
            <a:ext cx="2945658" cy="498055"/>
          </a:xfrm>
          <a:prstGeom prst="rect">
            <a:avLst/>
          </a:prstGeom>
        </p:spPr>
        <p:txBody>
          <a:bodyPr vert="horz" lIns="91393" tIns="45697" rIns="91393" bIns="45697" rtlCol="0"/>
          <a:lstStyle>
            <a:lvl1pPr algn="r">
              <a:defRPr sz="1300"/>
            </a:lvl1pPr>
          </a:lstStyle>
          <a:p>
            <a:fld id="{89B3FE29-7ED5-489A-A98F-03A3072594B9}" type="datetimeFigureOut">
              <a:rPr lang="th-TH" smtClean="0"/>
              <a:pPr/>
              <a:t>16/02/59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825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7" rIns="91393" bIns="4569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5"/>
          </a:xfrm>
          <a:prstGeom prst="rect">
            <a:avLst/>
          </a:prstGeom>
        </p:spPr>
        <p:txBody>
          <a:bodyPr vert="horz" lIns="91393" tIns="45697" rIns="91393" bIns="456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91"/>
            <a:ext cx="2945658" cy="498054"/>
          </a:xfrm>
          <a:prstGeom prst="rect">
            <a:avLst/>
          </a:prstGeom>
        </p:spPr>
        <p:txBody>
          <a:bodyPr vert="horz" lIns="91393" tIns="45697" rIns="91393" bIns="45697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91"/>
            <a:ext cx="2945658" cy="498054"/>
          </a:xfrm>
          <a:prstGeom prst="rect">
            <a:avLst/>
          </a:prstGeom>
        </p:spPr>
        <p:txBody>
          <a:bodyPr vert="horz" lIns="91393" tIns="45697" rIns="91393" bIns="45697" rtlCol="0" anchor="b"/>
          <a:lstStyle>
            <a:lvl1pPr algn="r">
              <a:defRPr sz="1300"/>
            </a:lvl1pPr>
          </a:lstStyle>
          <a:p>
            <a:fld id="{2964C197-F2EC-4792-88B0-A8B72B8392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4B6F-F4AB-40C1-9B5F-4D3D6399D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82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E3A86-FBBC-4BEB-BAF7-A79EDEBA16E2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683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E3A86-FBBC-4BEB-BAF7-A79EDEBA16E2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958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5746" indent="-29067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62684" indent="-232537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27759" indent="-232537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92834" indent="-232537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57907" indent="-23253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22981" indent="-23253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88055" indent="-23253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53128" indent="-23253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fld id="{7072903F-DB7D-43F4-AB46-11599FC147EB}" type="slidenum">
              <a:rPr lang="en-US" sz="120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29</a:t>
            </a:fld>
            <a:endParaRPr lang="en-US" sz="1200" dirty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175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571" indent="-285604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2416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9383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6351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331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0283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724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4216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74AFA29-52D4-47B9-B394-4D3B1A30AFEC}" type="slidenum">
              <a:rPr lang="en-GB" sz="13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GB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0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571" indent="-285604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2416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9383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6351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331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0283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724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4216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74AFA29-52D4-47B9-B394-4D3B1A30AFEC}" type="slidenum">
              <a:rPr lang="en-GB" sz="13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GB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571" indent="-285604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2416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9383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6351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331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0283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724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4216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74AFA29-52D4-47B9-B394-4D3B1A30AFEC}" type="slidenum">
              <a:rPr lang="en-GB" sz="13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GB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7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571" indent="-285604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2416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9383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6351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331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0283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724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4216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74AFA29-52D4-47B9-B394-4D3B1A30AFEC}" type="slidenum">
              <a:rPr lang="en-GB" sz="13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GB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571" indent="-285604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2416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9383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6351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331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0283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724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4216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74AFA29-52D4-47B9-B394-4D3B1A30AFEC}" type="slidenum">
              <a:rPr lang="en-GB" sz="13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GB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E3A86-FBBC-4BEB-BAF7-A79EDEBA16E2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810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E3A86-FBBC-4BEB-BAF7-A79EDEBA16E2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221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E3A86-FBBC-4BEB-BAF7-A79EDEBA16E2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953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2553183"/>
            <a:ext cx="9139533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88" y="5863812"/>
            <a:ext cx="1023149" cy="8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28BD-1B4F-4253-8589-20C0D726F86E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8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DA88-4179-4975-B710-E91B5F6F3D4C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96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0" y="4011534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82" y="1972624"/>
            <a:ext cx="1424502" cy="11921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67" y="3259762"/>
            <a:ext cx="9144000" cy="680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E2E9C"/>
                </a:solidFill>
              </a:rPr>
              <a:t>MAKE</a:t>
            </a:r>
            <a:r>
              <a:rPr lang="en-US" b="1" dirty="0">
                <a:solidFill>
                  <a:srgbClr val="2E2E9C"/>
                </a:solidFill>
              </a:rPr>
              <a:t> SIMPLE </a:t>
            </a:r>
            <a:r>
              <a:rPr lang="en-US" sz="1400" b="1" dirty="0">
                <a:solidFill>
                  <a:srgbClr val="2E2E9C"/>
                </a:solidFill>
              </a:rPr>
              <a:t>BE</a:t>
            </a:r>
            <a:r>
              <a:rPr lang="en-US" b="1" dirty="0">
                <a:solidFill>
                  <a:srgbClr val="2E2E9C"/>
                </a:solidFill>
              </a:rPr>
              <a:t> MODERN</a:t>
            </a:r>
            <a:endParaRPr lang="th-TH" b="1" dirty="0">
              <a:solidFill>
                <a:srgbClr val="2E2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82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84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43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47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389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57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32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2617-D976-4EE3-9768-93CCE6EDAE52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67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991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6200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98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2553183"/>
            <a:ext cx="9139533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88" y="5863812"/>
            <a:ext cx="1023149" cy="8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2617-D976-4EE3-9768-93CCE6EDAE5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0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9EAC-16F2-4CCC-93A3-6138FDBD89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FAAF-C56C-4617-91EF-5AE6685BEB9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0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8FDD-EB6A-4091-9663-65F32D7911F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3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0102-7F18-45F4-B535-21913A9E6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3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3BB7-32C2-4C42-8966-B3B8FDF9230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9EAC-16F2-4CCC-93A3-6138FDBD894C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55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254A-5AF2-41F7-BB95-693DBAE227E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4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A9B2-6481-4745-8F89-4FE6B37900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28BD-1B4F-4253-8589-20C0D726F86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0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DA88-4179-4975-B710-E91B5F6F3D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8F29-6832-4DF5-B6AB-1DB31E85DE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26BA-242C-406A-9989-DAA33DAC4B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1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1ECD-3908-4A90-81E4-6FDC88E09D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1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2B4-E8CD-442D-A7CD-008FE18AE8B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3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2C83-44B7-4EA0-AD0F-8B64D5E0EA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67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8B7-8052-440B-B1EA-ABE51635118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1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FAAF-C56C-4617-91EF-5AE6685BEB97}" type="datetime1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107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BB84-46D1-4E2F-89E7-A5FCB3B1153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4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F7E-019C-4C7B-A449-EA7443FB7E6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55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3D1B-7A28-4513-B478-37FF5606930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6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7869-30C6-404E-9132-E6AF6E7C7B2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3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1133-0381-4BA3-98AA-C630083DB16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5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104C-46E7-45FE-847D-FA3339AEE15F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C9D0A-BD1B-48E4-894B-BFC8E5B0BB87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560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6E49-5547-4F51-B21B-EC98E243B1B1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31ED5-4FCF-4771-8B89-C435C2DB8D6F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8249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A230-21F1-4B54-8848-3A88B91190AB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F4BCD-F162-403C-B629-422C6C67B511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52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3658-D4AB-4596-A699-64B33A7CD883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B052-6BFB-43BB-AF8C-B8226AB74C3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438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4E02-2859-4D30-A63B-4791FA847191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C6169-5E9D-453D-A37B-08BBF822A9E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99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8FDD-EB6A-4091-9663-65F32D7911FD}" type="datetime1">
              <a:rPr lang="th-TH" smtClean="0"/>
              <a:t>16/02/59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84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2EDF-71FF-4C7A-8CE1-D1D67ACA746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AA60-5616-48D2-9B51-03EA2E3AEC5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960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B14A-40AE-408D-98D0-894CFC0924D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D29A-3C5B-407C-A23E-B0A2741A8DE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1051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E754-CCA3-40CC-9A8E-714E9D860871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E013B-0516-4DA6-A4EA-D4A449B6DC51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64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B133-4204-48EB-9C7A-5B5E0D3B3400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8BF47-09D1-46E9-AAAB-15CBB4076F5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39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6162-F408-4F69-8C2F-194FA93C2E9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04D5-F2EE-434A-A261-FF9B97B39FA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1748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BBDF-0A55-4B01-9430-996ACCB2D559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1C86F-B06F-4EE1-BEF7-CA9D5796AD7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06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4FC8319-CE9E-411A-9F1B-FDDE73C801E3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3477643F-010A-4934-AB33-8F3949BB64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834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CF52567E-5EA4-46D8-B10B-FEDE651B91B1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0BC54EAC-6E78-459D-9120-D13B2F7D23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3766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3A8748D-11ED-4200-9B01-DD6FCCEDC82F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73EDD32-EBA6-4CE3-BBC3-CDD266E9A3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697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9363558-5C8F-4038-AFB7-D992D52A8946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6988BD58-A0E9-488F-86DF-1102403701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15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0102-7F18-45F4-B535-21913A9E6F23}" type="datetime1">
              <a:rPr lang="th-TH" smtClean="0"/>
              <a:t>16/02/59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13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95BE8E1-B3E3-46CD-99F0-8B3BBE62E9AD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2BD09D4-5E1C-49DD-A367-7A9E52E998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221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B124ACA2-DE91-4D90-A33A-3A7305901A26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766B516-6862-4104-B24D-EA9096FD98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5963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28903E3-99A5-47EF-A25E-7D5189B12BAD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CEEFEA1D-20B0-4B3D-9805-6CC78C3127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5167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EAFDDBD-9A33-42BD-BDD4-9793401B02E6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51EEF6B-D0F4-402C-9924-CE9083C394D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596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6DF8BCF-B3B3-4180-AD94-4F125D79B301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E42AB5D-4F92-4BD5-A016-B1C7CF9F20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225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EF22222-8710-487D-A48F-C037646DF1D3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43BAB83-4978-48B5-9F43-4F66AFB7BE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7003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FB193C3-13C3-4076-8BFE-9285C77E4392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AB5BC6C-BCD1-435D-A6B0-4F4D1AF111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63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3BB7-32C2-4C42-8966-B3B8FDF9230B}" type="datetime1">
              <a:rPr lang="th-TH" smtClean="0"/>
              <a:t>16/02/59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710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254A-5AF2-41F7-BB95-693DBAE227E8}" type="datetime1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86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A9B2-6481-4745-8F89-4FE6B3790002}" type="datetime1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31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0ECD-60B6-41DF-B883-0BCEE6ABB8D6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94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75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0ECD-60B6-41DF-B883-0BCEE6ABB8D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A5EB-5313-4E25-8D31-41DBBB83F05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7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0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0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0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5" y="29703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DF956B-F593-4CA9-8D17-4C81FFA792C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1A3A04-ACF4-46CE-98A4-24B2CC89F20A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763" y="44450"/>
            <a:ext cx="9139237" cy="620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0" y="681038"/>
            <a:ext cx="9148763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0" y="19050"/>
            <a:ext cx="9148763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0" y="190500"/>
            <a:ext cx="784225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5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30163"/>
            <a:ext cx="736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A420DBF-37AC-4BDC-B62F-32B3CD0F7F74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E621F770-38C7-4F8B-BDEC-E744A7FC47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763" y="44450"/>
            <a:ext cx="9139237" cy="620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1272" name="Line 31"/>
          <p:cNvSpPr>
            <a:spLocks noChangeShapeType="1"/>
          </p:cNvSpPr>
          <p:nvPr userDrawn="1"/>
        </p:nvSpPr>
        <p:spPr bwMode="auto">
          <a:xfrm>
            <a:off x="0" y="681038"/>
            <a:ext cx="9148763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1273" name="Line 31"/>
          <p:cNvSpPr>
            <a:spLocks noChangeShapeType="1"/>
          </p:cNvSpPr>
          <p:nvPr userDrawn="1"/>
        </p:nvSpPr>
        <p:spPr bwMode="auto">
          <a:xfrm>
            <a:off x="0" y="19050"/>
            <a:ext cx="9148763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0" y="190500"/>
            <a:ext cx="784225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275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30163"/>
            <a:ext cx="736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4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2.pptx" TargetMode="Externa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9544" y="2497136"/>
            <a:ext cx="8592207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</a:t>
            </a:r>
            <a:br>
              <a:rPr lang="th-TH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ด้านการบริหารราชการแบบมีส่วนร่วม ประจำปี พ.ศ. </a:t>
            </a:r>
            <a:r>
              <a:rPr lang="en-US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</a:p>
          <a:p>
            <a:pPr algn="ctr">
              <a:lnSpc>
                <a:spcPct val="100000"/>
              </a:lnSpc>
            </a:pPr>
            <a:r>
              <a:rPr lang="en-US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(Thailand Excellent Participatory Governance Awards)</a:t>
            </a:r>
            <a:endParaRPr lang="th-TH" sz="36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5928" y="4365845"/>
            <a:ext cx="6225824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โดย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นางสาววิลาวัลย์  ตาน้อย</a:t>
            </a:r>
          </a:p>
          <a:p>
            <a:pPr algn="r">
              <a:lnSpc>
                <a:spcPct val="100000"/>
              </a:lnSpc>
            </a:pP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ผู้เชี่ยวชาญเฉพาะด้านการพัฒนาระบบราชการ </a:t>
            </a:r>
          </a:p>
          <a:p>
            <a:pPr algn="r">
              <a:lnSpc>
                <a:spcPct val="100000"/>
              </a:lnSpc>
            </a:pP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รักษาราชการแทนผู้อำนวยการกองพัฒนาระบบราชการ </a:t>
            </a:r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u="sng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</a:t>
            </a:r>
          </a:p>
          <a:p>
            <a:pPr algn="r">
              <a:lnSpc>
                <a:spcPct val="100000"/>
              </a:lnSpc>
            </a:pP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นางพรทิพย์  แก้วมูลคำ</a:t>
            </a:r>
          </a:p>
          <a:p>
            <a:pPr algn="r">
              <a:lnSpc>
                <a:spcPct val="100000"/>
              </a:lnSpc>
            </a:pP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ผู้เชี่ยวชาญฯ กลุ่มพัฒนาระบบสนับสนุนการมีส่วนร่วม</a:t>
            </a:r>
            <a:b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ในการพัฒนาระบบราชการ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4664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0444" y="1576873"/>
            <a:ext cx="5284787" cy="2846177"/>
          </a:xfrm>
          <a:prstGeom prst="rect">
            <a:avLst/>
          </a:prstGeom>
          <a:solidFill>
            <a:srgbClr val="E1FFE1"/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3708" y="6319503"/>
            <a:ext cx="2057400" cy="365125"/>
          </a:xfrm>
        </p:spPr>
        <p:txBody>
          <a:bodyPr/>
          <a:lstStyle/>
          <a:p>
            <a:fld id="{ED131ED5-4FCF-4771-8B89-C435C2DB8D6F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10896" y="676901"/>
            <a:ext cx="4077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เกณฑ์การประเมิน</a:t>
            </a:r>
            <a:endParaRPr lang="th-TH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8" name="Group 30"/>
          <p:cNvGrpSpPr/>
          <p:nvPr/>
        </p:nvGrpSpPr>
        <p:grpSpPr>
          <a:xfrm>
            <a:off x="614305" y="1867471"/>
            <a:ext cx="2108624" cy="2437926"/>
            <a:chOff x="356674" y="1686028"/>
            <a:chExt cx="4653799" cy="1062720"/>
          </a:xfrm>
          <a:solidFill>
            <a:srgbClr val="FFFF66"/>
          </a:solidFill>
        </p:grpSpPr>
        <p:sp>
          <p:nvSpPr>
            <p:cNvPr id="9" name="Rounded Rectangle 8">
              <a:hlinkClick r:id="rId2" action="ppaction://hlinkpres?slideindex=1&amp;slidetitle="/>
            </p:cNvPr>
            <p:cNvSpPr/>
            <p:nvPr/>
          </p:nvSpPr>
          <p:spPr>
            <a:xfrm>
              <a:off x="564570" y="1686028"/>
              <a:ext cx="4267200" cy="1062720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56674" y="1737906"/>
              <a:ext cx="4653799" cy="87947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รางวัล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            การ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บริหา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ราชการ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แบบมีส่วน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ร่วม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ounded Rectangle 10">
            <a:hlinkClick r:id="rId2" action="ppaction://hlinkpres?slideindex=1&amp;slidetitle="/>
          </p:cNvPr>
          <p:cNvSpPr/>
          <p:nvPr/>
        </p:nvSpPr>
        <p:spPr>
          <a:xfrm>
            <a:off x="3263245" y="1868013"/>
            <a:ext cx="1942204" cy="2437926"/>
          </a:xfrm>
          <a:prstGeom prst="roundRect">
            <a:avLst/>
          </a:prstGeom>
          <a:solidFill>
            <a:srgbClr val="47FF4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sp>
      <p:sp>
        <p:nvSpPr>
          <p:cNvPr id="12" name="Rounded Rectangle 4"/>
          <p:cNvSpPr/>
          <p:nvPr/>
        </p:nvSpPr>
        <p:spPr>
          <a:xfrm>
            <a:off x="3127064" y="2051893"/>
            <a:ext cx="2214566" cy="20175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61290" tIns="0" rIns="161290" bIns="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รางวัลขยาย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 การ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บริหารราชการแบบมีส่วน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Down Arrow 2"/>
          <p:cNvSpPr>
            <a:spLocks noChangeArrowheads="1"/>
          </p:cNvSpPr>
          <p:nvPr/>
        </p:nvSpPr>
        <p:spPr bwMode="auto">
          <a:xfrm>
            <a:off x="136397" y="4397834"/>
            <a:ext cx="5238984" cy="7096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sz="2000" b="1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3"/>
          <p:cNvSpPr>
            <a:spLocks noChangeArrowheads="1"/>
          </p:cNvSpPr>
          <p:nvPr/>
        </p:nvSpPr>
        <p:spPr bwMode="auto">
          <a:xfrm>
            <a:off x="496355" y="5143166"/>
            <a:ext cx="5284787" cy="5778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มิติที่ </a:t>
            </a:r>
            <a:r>
              <a:rPr lang="en-US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ความสามารถของหน่วยงานภาครัฐ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4977" y="4384414"/>
            <a:ext cx="1901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มิติในการประเมิน</a:t>
            </a:r>
          </a:p>
        </p:txBody>
      </p:sp>
      <p:sp>
        <p:nvSpPr>
          <p:cNvPr id="16" name="Rounded Rectangle 50"/>
          <p:cNvSpPr>
            <a:spLocks noChangeArrowheads="1"/>
          </p:cNvSpPr>
          <p:nvPr/>
        </p:nvSpPr>
        <p:spPr bwMode="auto">
          <a:xfrm>
            <a:off x="496355" y="5792453"/>
            <a:ext cx="5284787" cy="105410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มิติที่ </a:t>
            </a:r>
            <a:r>
              <a:rPr lang="en-US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ความสำเร็จของการมีส่วนร่วมในการ</a:t>
            </a: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</a:p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ราชการ</a:t>
            </a: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อย่างเป็นรูปธรรม</a:t>
            </a:r>
          </a:p>
        </p:txBody>
      </p:sp>
      <p:sp>
        <p:nvSpPr>
          <p:cNvPr id="17" name="Rounded Rectangle 16">
            <a:hlinkClick r:id="rId2" action="ppaction://hlinkpres?slideindex=1&amp;slidetitle="/>
          </p:cNvPr>
          <p:cNvSpPr/>
          <p:nvPr/>
        </p:nvSpPr>
        <p:spPr>
          <a:xfrm>
            <a:off x="6483708" y="1738649"/>
            <a:ext cx="2153187" cy="264283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sp>
      <p:sp>
        <p:nvSpPr>
          <p:cNvPr id="18" name="Rounded Rectangle 4"/>
          <p:cNvSpPr/>
          <p:nvPr/>
        </p:nvSpPr>
        <p:spPr>
          <a:xfrm>
            <a:off x="6453501" y="2304283"/>
            <a:ext cx="2224986" cy="20175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61290" tIns="0" rIns="161290" bIns="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                  การ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บริหารราชการแบบมีส่วนร่วมอย่างเป็นเลิศ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Block Arc 25"/>
          <p:cNvSpPr/>
          <p:nvPr/>
        </p:nvSpPr>
        <p:spPr>
          <a:xfrm>
            <a:off x="5477811" y="1380822"/>
            <a:ext cx="2468454" cy="899972"/>
          </a:xfrm>
          <a:prstGeom prst="blockArc">
            <a:avLst>
              <a:gd name="adj1" fmla="val 10800000"/>
              <a:gd name="adj2" fmla="val 21556416"/>
              <a:gd name="adj3" fmla="val 1433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Right Triangle 26"/>
          <p:cNvSpPr/>
          <p:nvPr/>
        </p:nvSpPr>
        <p:spPr>
          <a:xfrm>
            <a:off x="5468822" y="1417485"/>
            <a:ext cx="431467" cy="449986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7713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9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9628"/>
            <a:ext cx="9144497" cy="6247864"/>
          </a:xfrm>
          <a:prstGeom prst="rect">
            <a:avLst/>
          </a:prstGeom>
          <a:solidFill>
            <a:srgbClr val="FFFFCC">
              <a:alpha val="27843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0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pPr algn="thaiDist"/>
            <a:endParaRPr lang="th-TH" sz="2000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spc="-3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6660" y="752657"/>
            <a:ext cx="7146831" cy="55579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รางวัลพัฒนาการบริหารราชการแบบมีส่วนร่วม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609600" y="18754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9770582"/>
              </p:ext>
            </p:extLst>
          </p:nvPr>
        </p:nvGraphicFramePr>
        <p:xfrm>
          <a:off x="0" y="1403797"/>
          <a:ext cx="9143999" cy="552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3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92802" y="6176045"/>
            <a:ext cx="2057400" cy="444932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0083532"/>
              </p:ext>
            </p:extLst>
          </p:nvPr>
        </p:nvGraphicFramePr>
        <p:xfrm>
          <a:off x="261872" y="1396999"/>
          <a:ext cx="6096000" cy="495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293856" y="797677"/>
            <a:ext cx="950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มิติที่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066" y="53045"/>
            <a:ext cx="7146831" cy="55579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รางวัลพัฒนาการบริหารราชการแบบมีส่วนร่วม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515241" y="1365429"/>
            <a:ext cx="2152241" cy="4952285"/>
            <a:chOff x="744" y="0"/>
            <a:chExt cx="1934765" cy="4952285"/>
          </a:xfrm>
          <a:scene3d>
            <a:camera prst="orthographicFront"/>
            <a:lightRig rig="flat" dir="t"/>
          </a:scene3d>
        </p:grpSpPr>
        <p:sp>
          <p:nvSpPr>
            <p:cNvPr id="37" name="Rounded Rectangle 36"/>
            <p:cNvSpPr/>
            <p:nvPr/>
          </p:nvSpPr>
          <p:spPr>
            <a:xfrm>
              <a:off x="744" y="0"/>
              <a:ext cx="1934765" cy="4952285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744" y="0"/>
              <a:ext cx="1934765" cy="1485685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4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11516" y="2704833"/>
            <a:ext cx="1984940" cy="755769"/>
            <a:chOff x="194220" y="1486580"/>
            <a:chExt cx="1547812" cy="893670"/>
          </a:xfrm>
          <a:scene3d>
            <a:camera prst="orthographicFront"/>
            <a:lightRig rig="flat" dir="t"/>
          </a:scene3d>
        </p:grpSpPr>
        <p:sp>
          <p:nvSpPr>
            <p:cNvPr id="35" name="Rounded Rectangle 34"/>
            <p:cNvSpPr/>
            <p:nvPr/>
          </p:nvSpPr>
          <p:spPr>
            <a:xfrm>
              <a:off x="194220" y="1486580"/>
              <a:ext cx="1547812" cy="89367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6"/>
            <p:cNvSpPr/>
            <p:nvPr/>
          </p:nvSpPr>
          <p:spPr>
            <a:xfrm>
              <a:off x="220395" y="1512755"/>
              <a:ext cx="1495462" cy="8413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ช่องทางการให้ข้อมูล</a:t>
              </a:r>
              <a:r>
                <a:rPr lang="th-TH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ข่าวสาร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 </a:t>
              </a:r>
              <a:r>
                <a:rPr lang="th-TH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ช่องทาง</a:t>
              </a:r>
              <a:endPara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6611515" y="3512355"/>
            <a:ext cx="1984940" cy="101782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ounded Rectangle 8"/>
          <p:cNvSpPr/>
          <p:nvPr/>
        </p:nvSpPr>
        <p:spPr>
          <a:xfrm>
            <a:off x="6641080" y="3702463"/>
            <a:ext cx="1859455" cy="9582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38100" rIns="50800" bIns="381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การนำความเห็น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                 ข้อเสนอแนะของ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ประชาชนไปใช้</a:t>
            </a:r>
            <a:endParaRPr lang="th-TH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98891" y="4581545"/>
            <a:ext cx="1984940" cy="850107"/>
            <a:chOff x="194220" y="3969967"/>
            <a:chExt cx="1547812" cy="733808"/>
          </a:xfrm>
          <a:scene3d>
            <a:camera prst="orthographicFront"/>
            <a:lightRig rig="flat" dir="t"/>
          </a:scene3d>
        </p:grpSpPr>
        <p:sp>
          <p:nvSpPr>
            <p:cNvPr id="31" name="Rounded Rectangle 30"/>
            <p:cNvSpPr/>
            <p:nvPr/>
          </p:nvSpPr>
          <p:spPr>
            <a:xfrm>
              <a:off x="194220" y="3969967"/>
              <a:ext cx="1547812" cy="733808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0"/>
            <p:cNvSpPr/>
            <p:nvPr/>
          </p:nvSpPr>
          <p:spPr>
            <a:xfrm>
              <a:off x="215713" y="3991460"/>
              <a:ext cx="1504826" cy="6908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                               การดำเนินงานที่ส่งเสริมการมีส่วน</a:t>
              </a:r>
              <a:r>
                <a:rPr lang="th-TH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ร่วม</a:t>
              </a:r>
              <a:endParaRPr lang="th-TH" sz="2000" b="1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679717" y="1437216"/>
            <a:ext cx="1770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               การ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ทำงานของภาคประชาชน</a:t>
            </a:r>
            <a:endParaRPr lang="th-TH" sz="2400" dirty="0">
              <a:solidFill>
                <a:srgbClr val="00206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98891" y="5471617"/>
            <a:ext cx="1984940" cy="733808"/>
            <a:chOff x="194220" y="3969967"/>
            <a:chExt cx="1547812" cy="733808"/>
          </a:xfrm>
          <a:scene3d>
            <a:camera prst="orthographicFront"/>
            <a:lightRig rig="flat" dir="t"/>
          </a:scene3d>
        </p:grpSpPr>
        <p:sp>
          <p:nvSpPr>
            <p:cNvPr id="41" name="Rounded Rectangle 40"/>
            <p:cNvSpPr/>
            <p:nvPr/>
          </p:nvSpPr>
          <p:spPr>
            <a:xfrm>
              <a:off x="194220" y="3969967"/>
              <a:ext cx="1547812" cy="733808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0"/>
            <p:cNvSpPr/>
            <p:nvPr/>
          </p:nvSpPr>
          <p:spPr>
            <a:xfrm>
              <a:off x="215713" y="3991460"/>
              <a:ext cx="1504826" cy="6908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solidFill>
                    <a:srgbClr val="FF481D"/>
                  </a:solidFill>
                </a:rPr>
                <a:t>ความพึงพอใจของ </a:t>
              </a:r>
              <a:r>
                <a:rPr lang="th-TH" sz="2000" b="1" kern="1200" dirty="0" err="1" smtClean="0">
                  <a:solidFill>
                    <a:srgbClr val="FF481D"/>
                  </a:solidFill>
                </a:rPr>
                <a:t>ปชช</a:t>
              </a:r>
              <a:r>
                <a:rPr lang="th-TH" sz="2000" b="1" kern="1200" dirty="0" smtClean="0">
                  <a:solidFill>
                    <a:srgbClr val="FF481D"/>
                  </a:solidFill>
                </a:rPr>
                <a:t>. ต่อการปฏิบัติตามคู่มือฯ</a:t>
              </a:r>
              <a:endParaRPr lang="th-TH" sz="2000" b="1" kern="1200" dirty="0">
                <a:solidFill>
                  <a:srgbClr val="FF48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6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95822" y="6356351"/>
            <a:ext cx="2057400" cy="444932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1476712"/>
              </p:ext>
            </p:extLst>
          </p:nvPr>
        </p:nvGraphicFramePr>
        <p:xfrm>
          <a:off x="55807" y="1236373"/>
          <a:ext cx="7068207" cy="537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293856" y="733282"/>
            <a:ext cx="950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มิติ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066" y="53045"/>
            <a:ext cx="7146831" cy="55579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รางวัลพัฒนาการบริหารราชการแบบมีส่วนร่วม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53222" y="1290056"/>
            <a:ext cx="1728275" cy="5303927"/>
            <a:chOff x="1980" y="0"/>
            <a:chExt cx="1728275" cy="4952285"/>
          </a:xfrm>
          <a:scene3d>
            <a:camera prst="orthographicFront"/>
            <a:lightRig rig="flat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1980" y="0"/>
              <a:ext cx="1728275" cy="4952285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1980" y="0"/>
              <a:ext cx="1728275" cy="1485685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ระดับความพึงพอใจของภาคประชาชนและภาคส่วนต่าง ๆ ในการดำเนินโครงการ</a:t>
              </a:r>
              <a:endParaRPr lang="th-TH" sz="2000" b="1" kern="1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47542" y="2843764"/>
            <a:ext cx="1382620" cy="3540367"/>
            <a:chOff x="174807" y="2746836"/>
            <a:chExt cx="1382620" cy="831459"/>
          </a:xfrm>
          <a:scene3d>
            <a:camera prst="orthographicFront"/>
            <a:lightRig rig="flat" dir="t"/>
          </a:scene3d>
        </p:grpSpPr>
        <p:sp>
          <p:nvSpPr>
            <p:cNvPr id="45" name="Rounded Rectangle 44"/>
            <p:cNvSpPr/>
            <p:nvPr/>
          </p:nvSpPr>
          <p:spPr>
            <a:xfrm>
              <a:off x="174807" y="2746836"/>
              <a:ext cx="1382620" cy="83145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8"/>
            <p:cNvSpPr/>
            <p:nvPr/>
          </p:nvSpPr>
          <p:spPr>
            <a:xfrm>
              <a:off x="199894" y="2771923"/>
              <a:ext cx="1332446" cy="8063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ประเมินความพึงพอใจ                    </a:t>
              </a:r>
              <a:r>
                <a:rPr lang="th-TH" sz="1800" b="1" u="sng" dirty="0" smtClean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บทบาท</a:t>
              </a:r>
              <a:r>
                <a:rPr lang="th-TH" sz="1800" b="1" dirty="0" smtClean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ที่เข้ามามีส่วนร่วมในการดำเนินโครงการ </a:t>
              </a:r>
              <a:endParaRPr lang="th-TH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โดยระบุ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จำนวนตัวอย่างประชากร  จำนวนแบบสำรวจ และหาค่าเฉลี่ย</a:t>
              </a:r>
              <a:endPara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45358" y="2977560"/>
            <a:ext cx="3535035" cy="1477328"/>
          </a:xfrm>
          <a:prstGeom prst="rect">
            <a:avLst/>
          </a:prstGeom>
          <a:solidFill>
            <a:srgbClr val="4D9A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การดำเนินงานโครงการ                                                                       แนวคิด  กลุ่มผู้มีส่วนได้ส่วนเสีย  วิธีการดำเนินงานและการริเริ่มโครงการ  การบูร</a:t>
            </a:r>
            <a:r>
              <a:rPr lang="th-TH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 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</a:t>
            </a:r>
            <a:r>
              <a:rPr lang="th-TH" sz="1800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   แต่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ละภาคส่วน (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Actor  /Facilitator  /Network Manager 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Partnership)</a:t>
            </a:r>
          </a:p>
        </p:txBody>
      </p:sp>
    </p:spTree>
    <p:extLst>
      <p:ext uri="{BB962C8B-B14F-4D97-AF65-F5344CB8AC3E}">
        <p14:creationId xmlns:p14="http://schemas.microsoft.com/office/powerpoint/2010/main" val="16634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115" y="661756"/>
            <a:ext cx="8085786" cy="646331"/>
          </a:xfrm>
          <a:prstGeom prst="rect">
            <a:avLst/>
          </a:prstGeom>
          <a:solidFill>
            <a:srgbClr val="5B9BD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ลักษณะของการทำงานแบบหุ้นส่วนความร่วมมือ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0716017"/>
              </p:ext>
            </p:extLst>
          </p:nvPr>
        </p:nvGraphicFramePr>
        <p:xfrm>
          <a:off x="347730" y="1899276"/>
          <a:ext cx="8500056" cy="479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24260" y="2320883"/>
            <a:ext cx="1667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ให้</a:t>
            </a:r>
            <a:r>
              <a:rPr lang="th-TH" sz="2000" b="1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ความสำคัญ                 กับ</a:t>
            </a:r>
            <a:r>
              <a:rPr lang="th-TH" sz="20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การมีส่วนร่วมของประชาชน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5582993" y="3749368"/>
            <a:ext cx="182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เกิดต้นแบบในชุมชน  เกิดการรวมกลุ่ม /เครือข่ายการทำงาน 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2507223" y="5176494"/>
            <a:ext cx="1899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แนวโน้ม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ของ                 การ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พัฒนาที่มีความยั่งยืน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อย่างเป็นรูปธรรม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3624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2681" y="5084161"/>
            <a:ext cx="20413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สนับสนุนบทบาท            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และเสริมสร้างศักยภาพ                          ภาคประชาชน/ชุมชน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177109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27348"/>
            <a:ext cx="2895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 </a:t>
            </a:r>
            <a:r>
              <a:rPr lang="en-US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กรมสนับสนุนบริการสุขภาพ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938" y="1942564"/>
            <a:ext cx="4320862" cy="450975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9665" y="2026278"/>
            <a:ext cx="4216758" cy="4310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70868" y="1634788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 </a:t>
            </a:r>
            <a:r>
              <a:rPr lang="en-US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กรมทรัพยากรทางทะเลและชายฝั่ง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8" y="791553"/>
            <a:ext cx="3581400" cy="584775"/>
          </a:xfrm>
          <a:prstGeom prst="rect">
            <a:avLst/>
          </a:prstGeom>
          <a:solidFill>
            <a:srgbClr val="F1995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รูปแบบ (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Model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3624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2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0229" y="6536656"/>
            <a:ext cx="2057400" cy="365125"/>
          </a:xfrm>
        </p:spPr>
        <p:txBody>
          <a:bodyPr/>
          <a:lstStyle/>
          <a:p>
            <a:pPr>
              <a:defRPr/>
            </a:pPr>
            <a:fld id="{CEEFEA1D-20B0-4B3D-9805-6CC78C3127E2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405" y="1197736"/>
            <a:ext cx="4666164" cy="537755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7759" y="1390921"/>
            <a:ext cx="4564085" cy="5062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424" y="877081"/>
            <a:ext cx="406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  <a:r>
              <a:rPr lang="en-US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สำนักงานปลัดกระทรวงทรัพยากรธรรมชาติฯ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82" y="864203"/>
            <a:ext cx="2150771" cy="3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  <a:r>
              <a:rPr lang="en-US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กรมปศุสัตว์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193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98" y="675728"/>
            <a:ext cx="9144497" cy="6555641"/>
          </a:xfrm>
          <a:prstGeom prst="rect">
            <a:avLst/>
          </a:prstGeom>
          <a:solidFill>
            <a:srgbClr val="CCECFF">
              <a:alpha val="41176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0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pPr algn="thaiDist"/>
            <a:endParaRPr lang="th-TH" sz="2000" spc="-3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spc="-3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609600" y="16565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41436037"/>
              </p:ext>
            </p:extLst>
          </p:nvPr>
        </p:nvGraphicFramePr>
        <p:xfrm>
          <a:off x="152877" y="1367371"/>
          <a:ext cx="8991123" cy="549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570780" y="713337"/>
            <a:ext cx="6863608" cy="555794"/>
          </a:xfrm>
          <a:prstGeom prst="rect">
            <a:avLst/>
          </a:prstGeom>
          <a:solidFill>
            <a:srgbClr val="47FF4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รางวัลขยายผลการบริหารราชการแบบมีส่วนร่วม</a:t>
            </a:r>
          </a:p>
        </p:txBody>
      </p:sp>
    </p:spTree>
    <p:extLst>
      <p:ext uri="{BB962C8B-B14F-4D97-AF65-F5344CB8AC3E}">
        <p14:creationId xmlns:p14="http://schemas.microsoft.com/office/powerpoint/2010/main" val="10843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95822" y="6356351"/>
            <a:ext cx="2057400" cy="444932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2003295"/>
              </p:ext>
            </p:extLst>
          </p:nvPr>
        </p:nvGraphicFramePr>
        <p:xfrm>
          <a:off x="55807" y="1236373"/>
          <a:ext cx="8882131" cy="537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293856" y="733282"/>
            <a:ext cx="4232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มิติ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2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KPIs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ที่ต่างจากรางวัลพัฒนาฯ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15166" y="2943258"/>
            <a:ext cx="4506787" cy="1477328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การดำเนินงานโครงการ                                                                       แนวคิด  กลุ่มผู้มีส่วนได้ส่วนเสีย  วิธีการดำเนินงานและการริเริ่มโครงการ  การบูร</a:t>
            </a:r>
            <a:r>
              <a:rPr lang="th-TH" sz="18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การต่อยอดการดำเนินงาน  </a:t>
            </a:r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บทบาทของ                 แต่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ละภาคส่วน (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Actor  /Facilitator  /Network Manager </a:t>
            </a:r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หรือ</a:t>
            </a:r>
            <a:r>
              <a:rPr lang="en-US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Partnership)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9306" y="71669"/>
            <a:ext cx="6863608" cy="555794"/>
          </a:xfrm>
          <a:prstGeom prst="rect">
            <a:avLst/>
          </a:prstGeom>
          <a:solidFill>
            <a:srgbClr val="47FF4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รางวัลขยายผลการบริหารราชการแบบมีส่วนร่วม</a:t>
            </a:r>
          </a:p>
        </p:txBody>
      </p:sp>
    </p:spTree>
    <p:extLst>
      <p:ext uri="{BB962C8B-B14F-4D97-AF65-F5344CB8AC3E}">
        <p14:creationId xmlns:p14="http://schemas.microsoft.com/office/powerpoint/2010/main" val="32584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6376"/>
            <a:ext cx="9144497" cy="7417415"/>
          </a:xfrm>
          <a:prstGeom prst="rect">
            <a:avLst/>
          </a:prstGeom>
          <a:solidFill>
            <a:srgbClr val="CCECFF">
              <a:alpha val="34902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0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pPr algn="thaiDist"/>
            <a:endParaRPr lang="th-TH" sz="2000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spc="-3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ctr"/>
            <a:endParaRPr lang="th-TH" sz="32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ทั้ง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โครงการใหม่และโครงการขยายผลที่เสนอเป็น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  <a:p>
            <a:pPr lvl="1"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ได้รับคะแนน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เฉลี่ยตั้งแต่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90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</a:t>
            </a:r>
          </a:p>
          <a:p>
            <a:pPr lvl="1" algn="thaiDist"/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/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6167" y="875255"/>
            <a:ext cx="7651436" cy="555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รางวัลการบริหารราชการแบบมีส่วนร่วมอย่างเป็นเลิศ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609600" y="16565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74934845"/>
              </p:ext>
            </p:extLst>
          </p:nvPr>
        </p:nvGraphicFramePr>
        <p:xfrm>
          <a:off x="152876" y="2267963"/>
          <a:ext cx="8991123" cy="317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0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67" y="754697"/>
            <a:ext cx="882807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หลักเกณฑ์และแนวทางการพิจารณารางวัล</a:t>
            </a:r>
          </a:p>
          <a:p>
            <a:pPr lvl="1"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ความเป็นเลิศด้านการบริหารราชการแบบมีส่วนร่วม ประจำปี พ.ศ.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2559</a:t>
            </a:r>
          </a:p>
          <a:p>
            <a:pPr lvl="1" algn="ctr"/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-------------------------------------------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การกำหนดหลักเกณฑ์และแนวทางการมอบรางวัล</a:t>
            </a:r>
          </a:p>
          <a:p>
            <a:pPr lvl="2">
              <a:spcAft>
                <a:spcPts val="600"/>
              </a:spcAf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“ความเป็นเลิศด้านการบริหารราชการแบบ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ประเภทรางวัล  เงื่อนไขการสมัคร และระดับรางวัล</a:t>
            </a:r>
          </a:p>
          <a:p>
            <a:pPr marL="1428750" lvl="2" indent="-514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เกณฑ์การประเมิน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ขั้นตอนการตรวจประเมิน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การกรอกใบสมัคร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การเตรียมการเพื่อรับการตรวจประเมินในพื้นที่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ปฏิทินการมอบรางวัล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th-TH" sz="2400" b="1" dirty="0" smtClean="0">
              <a:solidFill>
                <a:srgbClr val="8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01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66670" y="4901680"/>
            <a:ext cx="8525814" cy="99245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696427"/>
            <a:ext cx="2168093" cy="122130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           การประเมิน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2052" y="6411164"/>
            <a:ext cx="2057400" cy="365125"/>
          </a:xfrm>
        </p:spPr>
        <p:txBody>
          <a:bodyPr/>
          <a:lstStyle/>
          <a:p>
            <a:pPr>
              <a:defRPr/>
            </a:pPr>
            <a:fld id="{0BC54EAC-6E78-459D-9120-D13B2F7D2357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507825" y="872501"/>
            <a:ext cx="5035829" cy="616035"/>
          </a:xfrm>
          <a:custGeom>
            <a:avLst/>
            <a:gdLst>
              <a:gd name="connsiteX0" fmla="*/ 0 w 3958899"/>
              <a:gd name="connsiteY0" fmla="*/ 43830 h 438297"/>
              <a:gd name="connsiteX1" fmla="*/ 12838 w 3958899"/>
              <a:gd name="connsiteY1" fmla="*/ 12838 h 438297"/>
              <a:gd name="connsiteX2" fmla="*/ 43831 w 3958899"/>
              <a:gd name="connsiteY2" fmla="*/ 1 h 438297"/>
              <a:gd name="connsiteX3" fmla="*/ 3915069 w 3958899"/>
              <a:gd name="connsiteY3" fmla="*/ 0 h 438297"/>
              <a:gd name="connsiteX4" fmla="*/ 3946061 w 3958899"/>
              <a:gd name="connsiteY4" fmla="*/ 12838 h 438297"/>
              <a:gd name="connsiteX5" fmla="*/ 3958898 w 3958899"/>
              <a:gd name="connsiteY5" fmla="*/ 43831 h 438297"/>
              <a:gd name="connsiteX6" fmla="*/ 3958899 w 3958899"/>
              <a:gd name="connsiteY6" fmla="*/ 394467 h 438297"/>
              <a:gd name="connsiteX7" fmla="*/ 3946061 w 3958899"/>
              <a:gd name="connsiteY7" fmla="*/ 425459 h 438297"/>
              <a:gd name="connsiteX8" fmla="*/ 3915068 w 3958899"/>
              <a:gd name="connsiteY8" fmla="*/ 438297 h 438297"/>
              <a:gd name="connsiteX9" fmla="*/ 43830 w 3958899"/>
              <a:gd name="connsiteY9" fmla="*/ 438297 h 438297"/>
              <a:gd name="connsiteX10" fmla="*/ 12838 w 3958899"/>
              <a:gd name="connsiteY10" fmla="*/ 425459 h 438297"/>
              <a:gd name="connsiteX11" fmla="*/ 1 w 3958899"/>
              <a:gd name="connsiteY11" fmla="*/ 394466 h 438297"/>
              <a:gd name="connsiteX12" fmla="*/ 0 w 3958899"/>
              <a:gd name="connsiteY12" fmla="*/ 43830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8899" h="438297">
                <a:moveTo>
                  <a:pt x="0" y="43830"/>
                </a:moveTo>
                <a:cubicBezTo>
                  <a:pt x="0" y="32206"/>
                  <a:pt x="4618" y="21057"/>
                  <a:pt x="12838" y="12838"/>
                </a:cubicBezTo>
                <a:cubicBezTo>
                  <a:pt x="21058" y="4618"/>
                  <a:pt x="32206" y="1"/>
                  <a:pt x="43831" y="1"/>
                </a:cubicBezTo>
                <a:lnTo>
                  <a:pt x="3915069" y="0"/>
                </a:lnTo>
                <a:cubicBezTo>
                  <a:pt x="3926693" y="0"/>
                  <a:pt x="3937842" y="4618"/>
                  <a:pt x="3946061" y="12838"/>
                </a:cubicBezTo>
                <a:cubicBezTo>
                  <a:pt x="3954281" y="21058"/>
                  <a:pt x="3958898" y="32206"/>
                  <a:pt x="3958898" y="43831"/>
                </a:cubicBezTo>
                <a:cubicBezTo>
                  <a:pt x="3958898" y="160710"/>
                  <a:pt x="3958899" y="277588"/>
                  <a:pt x="3958899" y="394467"/>
                </a:cubicBezTo>
                <a:cubicBezTo>
                  <a:pt x="3958899" y="406091"/>
                  <a:pt x="3954281" y="417240"/>
                  <a:pt x="3946061" y="425459"/>
                </a:cubicBezTo>
                <a:cubicBezTo>
                  <a:pt x="3937841" y="433679"/>
                  <a:pt x="3926693" y="438297"/>
                  <a:pt x="3915068" y="438297"/>
                </a:cubicBezTo>
                <a:lnTo>
                  <a:pt x="43830" y="438297"/>
                </a:lnTo>
                <a:cubicBezTo>
                  <a:pt x="32206" y="438297"/>
                  <a:pt x="21057" y="433679"/>
                  <a:pt x="12838" y="425459"/>
                </a:cubicBezTo>
                <a:cubicBezTo>
                  <a:pt x="4618" y="417239"/>
                  <a:pt x="1" y="406091"/>
                  <a:pt x="1" y="394466"/>
                </a:cubicBezTo>
                <a:cubicBezTo>
                  <a:pt x="1" y="277587"/>
                  <a:pt x="0" y="160709"/>
                  <a:pt x="0" y="43830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797" tIns="73797" rIns="73797" bIns="73797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120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ตรวจประเมินใบสมัครและเอกสารประกอบ</a:t>
            </a:r>
            <a:endParaRPr lang="en-GB" b="1" kern="1200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07826" y="1917730"/>
            <a:ext cx="5035828" cy="775919"/>
          </a:xfrm>
          <a:custGeom>
            <a:avLst/>
            <a:gdLst>
              <a:gd name="connsiteX0" fmla="*/ 0 w 4720222"/>
              <a:gd name="connsiteY0" fmla="*/ 43830 h 438297"/>
              <a:gd name="connsiteX1" fmla="*/ 12838 w 4720222"/>
              <a:gd name="connsiteY1" fmla="*/ 12838 h 438297"/>
              <a:gd name="connsiteX2" fmla="*/ 43831 w 4720222"/>
              <a:gd name="connsiteY2" fmla="*/ 1 h 438297"/>
              <a:gd name="connsiteX3" fmla="*/ 4676392 w 4720222"/>
              <a:gd name="connsiteY3" fmla="*/ 0 h 438297"/>
              <a:gd name="connsiteX4" fmla="*/ 4707384 w 4720222"/>
              <a:gd name="connsiteY4" fmla="*/ 12838 h 438297"/>
              <a:gd name="connsiteX5" fmla="*/ 4720221 w 4720222"/>
              <a:gd name="connsiteY5" fmla="*/ 43831 h 438297"/>
              <a:gd name="connsiteX6" fmla="*/ 4720222 w 4720222"/>
              <a:gd name="connsiteY6" fmla="*/ 394467 h 438297"/>
              <a:gd name="connsiteX7" fmla="*/ 4707384 w 4720222"/>
              <a:gd name="connsiteY7" fmla="*/ 425459 h 438297"/>
              <a:gd name="connsiteX8" fmla="*/ 4676391 w 4720222"/>
              <a:gd name="connsiteY8" fmla="*/ 438297 h 438297"/>
              <a:gd name="connsiteX9" fmla="*/ 43830 w 4720222"/>
              <a:gd name="connsiteY9" fmla="*/ 438297 h 438297"/>
              <a:gd name="connsiteX10" fmla="*/ 12838 w 4720222"/>
              <a:gd name="connsiteY10" fmla="*/ 425459 h 438297"/>
              <a:gd name="connsiteX11" fmla="*/ 1 w 4720222"/>
              <a:gd name="connsiteY11" fmla="*/ 394466 h 438297"/>
              <a:gd name="connsiteX12" fmla="*/ 0 w 4720222"/>
              <a:gd name="connsiteY12" fmla="*/ 43830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0222" h="438297">
                <a:moveTo>
                  <a:pt x="0" y="43830"/>
                </a:moveTo>
                <a:cubicBezTo>
                  <a:pt x="0" y="32206"/>
                  <a:pt x="4618" y="21057"/>
                  <a:pt x="12838" y="12838"/>
                </a:cubicBezTo>
                <a:cubicBezTo>
                  <a:pt x="21058" y="4618"/>
                  <a:pt x="32206" y="1"/>
                  <a:pt x="43831" y="1"/>
                </a:cubicBezTo>
                <a:lnTo>
                  <a:pt x="4676392" y="0"/>
                </a:lnTo>
                <a:cubicBezTo>
                  <a:pt x="4688016" y="0"/>
                  <a:pt x="4699165" y="4618"/>
                  <a:pt x="4707384" y="12838"/>
                </a:cubicBezTo>
                <a:cubicBezTo>
                  <a:pt x="4715604" y="21058"/>
                  <a:pt x="4720221" y="32206"/>
                  <a:pt x="4720221" y="43831"/>
                </a:cubicBezTo>
                <a:cubicBezTo>
                  <a:pt x="4720221" y="160710"/>
                  <a:pt x="4720222" y="277588"/>
                  <a:pt x="4720222" y="394467"/>
                </a:cubicBezTo>
                <a:cubicBezTo>
                  <a:pt x="4720222" y="406091"/>
                  <a:pt x="4715604" y="417240"/>
                  <a:pt x="4707384" y="425459"/>
                </a:cubicBezTo>
                <a:cubicBezTo>
                  <a:pt x="4699164" y="433679"/>
                  <a:pt x="4688016" y="438297"/>
                  <a:pt x="4676391" y="438297"/>
                </a:cubicBezTo>
                <a:lnTo>
                  <a:pt x="43830" y="438297"/>
                </a:lnTo>
                <a:cubicBezTo>
                  <a:pt x="32206" y="438297"/>
                  <a:pt x="21057" y="433679"/>
                  <a:pt x="12838" y="425459"/>
                </a:cubicBezTo>
                <a:cubicBezTo>
                  <a:pt x="4618" y="417239"/>
                  <a:pt x="1" y="406091"/>
                  <a:pt x="1" y="394466"/>
                </a:cubicBezTo>
                <a:cubicBezTo>
                  <a:pt x="1" y="277587"/>
                  <a:pt x="0" y="160709"/>
                  <a:pt x="0" y="43830"/>
                </a:cubicBezTo>
                <a:close/>
              </a:path>
            </a:pathLst>
          </a:custGeom>
          <a:solidFill>
            <a:srgbClr val="66FF99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0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797" tIns="73797" rIns="73797" bIns="737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26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ตรวจประเมิน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ผลการดำเนินงาน</a:t>
            </a:r>
            <a:r>
              <a:rPr lang="th-TH" sz="26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ในพื้นที่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26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และพิจารณา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26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รางวัล</a:t>
            </a:r>
            <a:endParaRPr lang="en-GB" sz="26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80972" y="6174584"/>
            <a:ext cx="5362682" cy="6785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ประกาศผลการพิจาณาและมอบรางวัล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07825" y="3125748"/>
            <a:ext cx="5035829" cy="576064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ตรวจประเมินเพื่อยืนยันผล</a:t>
            </a:r>
            <a:endParaRPr lang="en-GB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2309040" y="753233"/>
            <a:ext cx="450574" cy="478053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2328920" y="1687513"/>
            <a:ext cx="450574" cy="478053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59587" y="1488536"/>
            <a:ext cx="573261" cy="279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7119590" y="4902926"/>
            <a:ext cx="1935906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solidFill>
                  <a:srgbClr val="FF0000"/>
                </a:solidFill>
              </a:rPr>
              <a:t>≥ </a:t>
            </a:r>
            <a:r>
              <a:rPr lang="en-US" sz="2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คะแนนขึ้นไป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06952" y="4956048"/>
            <a:ext cx="1966859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0-89.99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99979" y="4924149"/>
            <a:ext cx="1986460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70-79.99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5787" y="2688703"/>
            <a:ext cx="1940683" cy="344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C00000"/>
                </a:solidFill>
              </a:rPr>
              <a:t>≥ 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 </a:t>
            </a:r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คะแนนขึ้นไป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36400" y="1476125"/>
            <a:ext cx="1995836" cy="3580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C00000"/>
                </a:solidFill>
              </a:rPr>
              <a:t>≥ </a:t>
            </a:r>
            <a:r>
              <a:rPr lang="en-US" sz="24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คะแนนขึ้นไป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566215" y="2674604"/>
            <a:ext cx="573261" cy="279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8-Point Star 17"/>
          <p:cNvSpPr/>
          <p:nvPr/>
        </p:nvSpPr>
        <p:spPr>
          <a:xfrm>
            <a:off x="2322296" y="2847079"/>
            <a:ext cx="450574" cy="478053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453" y="4099782"/>
            <a:ext cx="5035829" cy="576064"/>
          </a:xfrm>
          <a:prstGeom prst="roundRect">
            <a:avLst/>
          </a:prstGeom>
          <a:solidFill>
            <a:srgbClr val="66FF33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อ.ก.พ.ร. พิจารณาตัดสินรางวัล</a:t>
            </a:r>
            <a:endParaRPr lang="en-GB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572843" y="3701646"/>
            <a:ext cx="573261" cy="279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ounded Rectangle 20"/>
          <p:cNvSpPr/>
          <p:nvPr/>
        </p:nvSpPr>
        <p:spPr>
          <a:xfrm>
            <a:off x="611401" y="4929281"/>
            <a:ext cx="1709526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th-TH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1429" y="5306003"/>
            <a:ext cx="1709526" cy="463826"/>
          </a:xfrm>
          <a:prstGeom prst="roundRect">
            <a:avLst/>
          </a:prstGeom>
          <a:solidFill>
            <a:srgbClr val="66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ไม่ผ่าน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65632" y="5325883"/>
            <a:ext cx="1709526" cy="463826"/>
          </a:xfrm>
          <a:prstGeom prst="roundRect">
            <a:avLst/>
          </a:prstGeom>
          <a:solidFill>
            <a:srgbClr val="66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ชมเชย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98631" y="5332138"/>
            <a:ext cx="1709526" cy="463826"/>
          </a:xfrm>
          <a:prstGeom prst="roundRect">
            <a:avLst/>
          </a:prstGeom>
          <a:solidFill>
            <a:srgbClr val="66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th-TH" sz="22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238860" y="5325883"/>
            <a:ext cx="1709526" cy="463826"/>
          </a:xfrm>
          <a:prstGeom prst="roundRect">
            <a:avLst/>
          </a:prstGeom>
          <a:solidFill>
            <a:srgbClr val="66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ดีเยี่ยม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566215" y="5868380"/>
            <a:ext cx="573261" cy="279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6427645" y="3281115"/>
            <a:ext cx="265717" cy="3055175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  <a:endCxn id="21" idx="0"/>
          </p:cNvCxnSpPr>
          <p:nvPr/>
        </p:nvCxnSpPr>
        <p:spPr>
          <a:xfrm rot="5400000">
            <a:off x="3122549" y="3019461"/>
            <a:ext cx="253435" cy="356620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530881" y="4795794"/>
            <a:ext cx="10618" cy="16025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8-Point Star 30"/>
          <p:cNvSpPr/>
          <p:nvPr/>
        </p:nvSpPr>
        <p:spPr>
          <a:xfrm>
            <a:off x="2350093" y="3860755"/>
            <a:ext cx="450574" cy="478053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924203" y="4806525"/>
            <a:ext cx="10618" cy="16025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59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FEA1D-20B0-4B3D-9805-6CC78C3127E2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526" y="813795"/>
            <a:ext cx="3363801" cy="718792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การกรอกใบสมัคร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0858271"/>
              </p:ext>
            </p:extLst>
          </p:nvPr>
        </p:nvGraphicFramePr>
        <p:xfrm>
          <a:off x="0" y="1326523"/>
          <a:ext cx="9144000" cy="539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05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มน 9"/>
          <p:cNvSpPr/>
          <p:nvPr/>
        </p:nvSpPr>
        <p:spPr>
          <a:xfrm>
            <a:off x="280115" y="1981200"/>
            <a:ext cx="8610600" cy="3505200"/>
          </a:xfrm>
          <a:prstGeom prst="roundRect">
            <a:avLst>
              <a:gd name="adj" fmla="val 73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152400" y="889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การกรอกใบสมัคร</a:t>
            </a:r>
            <a:endPara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0386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โดยกำหนดไว้ใน</a:t>
            </a:r>
            <a:r>
              <a:rPr lang="th-TH" sz="2200" u="dotted" dirty="0" err="1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พันธ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กิจ</a:t>
            </a:r>
            <a:r>
              <a:rPr lang="th-TH" sz="2200" u="dotted" dirty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ของกรมอุทยาน สัตว์ป่า และพันธุ์พืช 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ว่า  “ บริหารจัดการทรัพยากรป่าไม้และสัตว์ป่า โดยการมีส่วนร่วมบนพื้นฐานเทคโนโลยีที่เหมาะสม”</a:t>
            </a:r>
            <a:r>
              <a:rPr lang="th-TH" sz="2200" u="dotted" dirty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และมีการจัดทำหนังสือยุทธศาสตร์การมีส่วนร่วมในการจัดการอุทยานแห่งชาติอย่างยั่งยืน พ.ศ. 2555 – 2559  </a:t>
            </a:r>
            <a:r>
              <a:rPr lang="en-US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ดังเอกสารแนบ 1 (แนบเอกสารส่วนที่มีการระบุตามที่อ้างถึง เช่น  หนังสือยุทธศาสตร์ฯ) </a:t>
            </a:r>
            <a:endParaRPr lang="th-TH" sz="2200" u="dotted" dirty="0">
              <a:solidFill>
                <a:srgbClr val="00206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04" y="1659618"/>
            <a:ext cx="7618318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304800" cy="24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399" y="814381"/>
            <a:ext cx="3196107" cy="523220"/>
          </a:xfrm>
          <a:prstGeom prst="rect">
            <a:avLst/>
          </a:prstGeom>
          <a:solidFill>
            <a:srgbClr val="F1995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ข้อคำถาม กรณีมี/ไม่มี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44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มุมมน 12"/>
          <p:cNvSpPr/>
          <p:nvPr/>
        </p:nvSpPr>
        <p:spPr>
          <a:xfrm>
            <a:off x="304800" y="1680694"/>
            <a:ext cx="8610600" cy="3779948"/>
          </a:xfrm>
          <a:prstGeom prst="roundRect">
            <a:avLst>
              <a:gd name="adj" fmla="val 73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6894"/>
            <a:ext cx="702500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518894"/>
            <a:ext cx="304800" cy="24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76800" y="282369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endParaRPr lang="th-TH" sz="1400" u="dotted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312849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endParaRPr lang="th-TH" sz="1400" u="dotted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3357094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dotted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81.59</a:t>
            </a:r>
            <a:endParaRPr lang="th-TH" sz="1400" u="dotted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3890494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มีการประเมินผลความพึงพอใจของเครือข่ายภาคประชาชนในบทบาทการดำเนินโครงการ</a:t>
            </a:r>
            <a:r>
              <a:rPr lang="en-US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xxx 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b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ตามเอกสารแนบที่ </a:t>
            </a:r>
            <a:r>
              <a:rPr lang="en-US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8 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(รายงานสรุปผลการประเมินความพึงพอใจของเครือข่ายภาคประชาชน)</a:t>
            </a:r>
            <a:endParaRPr lang="th-TH" sz="2200" u="dotted" dirty="0">
              <a:solidFill>
                <a:srgbClr val="00206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814381"/>
            <a:ext cx="3196107" cy="523220"/>
          </a:xfrm>
          <a:prstGeom prst="rect">
            <a:avLst/>
          </a:prstGeom>
          <a:solidFill>
            <a:srgbClr val="F1995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ข้อคำถาม กรณีมี/ไม่มี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89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การกรอกใบสมัคร</a:t>
            </a:r>
            <a:endPara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4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มุมมน 22"/>
          <p:cNvSpPr/>
          <p:nvPr/>
        </p:nvSpPr>
        <p:spPr>
          <a:xfrm>
            <a:off x="137372" y="1445651"/>
            <a:ext cx="8864959" cy="5352029"/>
          </a:xfrm>
          <a:prstGeom prst="roundRect">
            <a:avLst>
              <a:gd name="adj" fmla="val 73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 l="12299" t="15625" r="30893" b="73958"/>
          <a:stretch>
            <a:fillRect/>
          </a:stretch>
        </p:blipFill>
        <p:spPr bwMode="auto">
          <a:xfrm>
            <a:off x="275819" y="1419893"/>
            <a:ext cx="7010400" cy="7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2400" y="749880"/>
            <a:ext cx="515440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คำถามกรณีอธิบาย/สรุปการดำเนินการ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123" y="3104361"/>
            <a:ext cx="784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กรม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อุทยานแห่งชาติ สัตว์ป่า และพันธุ์พืช มีบทบาทในฐานะหน่วยงานหลักที่รับผิดชอบในการกำกับ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(Regulator)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ให้การดำเนินโครงการจัดการพื้นที่คุ้มครองอย่างมีส่วนร่วมในผืนป่าตะวันตก เป็นไปตามกรอบกฎหมายที่เกี่ยวข้อง และส่งเสริมสนับสนุน (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Facilitator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ห้เกิดเครือข่ายความร่วมมือจากภาคีที่เกี่ยวข้องในการบริหารจัดการทรัพยากรธรรมชาติในพื้นที่คุ้มครอง 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เป็นกลไกให้ทุกภาคีเข้ามามีส่วนร่วมในการบริหารจัดการทรัพยากรธรรมชาติในพื้นที่คุ้มครอง พร้อมทั้งสนับสนุนงบประมาณในการลงพื้นที่ศึกษาสภาพปัญหา และสถานการณ์ในพื้นที่ รวมถึงตรวจสอบข้อเท็จจริง เพื่อใช้ประกอบการพิจารณาให้ข้อคิดเห็น สำหรับประเด็นปัญหาที่เกิดขึ้น นำไปสู่การแก้ไขปัญหาความขัดแย้ง และพัฒนางานอนุรักษ์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ธรรมชาติ.......</a:t>
            </a:r>
            <a:endParaRPr lang="en-US" sz="18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โดยมีมูลนิธิสืบนาคะเสถียร ซึ่งเป็นองค์กรภาคประชาสังคมเข้ามาเป็นภาคีหุ้นส่วนความร่วมมือ และเป็นกลไกสำคัญ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(Key Actor)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ในการขับเคลื่อนการทำงานแบบมีส่วนร่วมกับชุมชนในพื้นที่ ในการแก้ไขปัญหาพื้นที่ และใช้ประโยชน์ชุมชนในพื้นที่อนุรักษ์ ที่สามารถนำเสนอข้อมูลเสนอให้กรมอุทยานแห่งชาติ สัตว์ป่า และพันธุ์พืช นำไปพิจารณาดำเนินการขั้นตอน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ต่อไป.......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รวมทั้ง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ประชาชน/ชุมชนในเขตอุทยาน เข้ามามีส่วนร่วมในคณะกรรมการรอนุรักษ์ผืนป่าตะวันตกฯ ระดับพื้นที่ และเข้ามามีส่วนร่วมตั้งแต่การค้นหาแนวทางแก้ไขความขัดแย้ง รวมทั้งมีบทบาทในการจัดทำแผนงานบริหารจัดการชุมชนอย่างมีส่วนร่วมภายใต้แนวคิดเศรษฐกิจพอเพียง แผนงานลาดตระเวนเชิงคุณภาพ และแผนงานสนับสนุนการปฏิบัติงานของคณะกรรมการที่ปรึกษาพื้นที่คุ้มครอง (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PAC)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รวมทั้งแผนส่งเสริมงานด้านการอนุรักษ์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ทรัพยากร......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15" y="2099436"/>
            <a:ext cx="754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อธิบายบทบาทของแต่ละภาคส่วนที่เข่ามาร่วมดำเนินงานอย่างชัดเจน โดยอธิบายให้เห็นบทบาทของหน่วยงานภาครัฐด้วยว่า มีบทบาทอย่างไรในการดำเนินโครงการ (เป็น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Key Actor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Facilitator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Network Manager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Partnership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89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การกรอกใบสมัคร</a:t>
            </a:r>
            <a:endPara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15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FEA1D-20B0-4B3D-9805-6CC78C3127E2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28790" y="735221"/>
            <a:ext cx="8798685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0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สรุปผลสำเร็จ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/ประโยชน์ที่ได้รับ</a:t>
            </a:r>
            <a:endParaRPr lang="en-US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 algn="thaiDi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รวมกลุ่มและจัดตั้งเครือข่าย 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ทสม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โดยมีการสมัครเป็นสมาชิก 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ทสม</a:t>
            </a:r>
            <a:r>
              <a:rPr lang="en-US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ตามระเบียบ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กระทรวงทรัพยากรธรรมชาติและสิ่งแวดล้อมว่าด้วยอาสาสมัครพิทักษ์ทรัพยากรธรรมชาติและสิ่งแวดล้อม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หมู่บ้านพ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.2550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ซึ่งในปี 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2558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มีเครือข่ายจำนวน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64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</a:t>
            </a:r>
            <a:endParaRPr lang="en-US" sz="18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เพิ่มพื้นที่สีเขียวในบริเวณพื้นที่เขตป่าชุมชน ด้วยการปลูกป่าเพิ่มเติม ซึ่งเป็นการเพิ่มความมั่นคงทางอาหาร โดยในปี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2557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มีการปลูกต้นไม้เพื่อเพิ่มพื้นที่ป่า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3,000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ต้น และเพาะกล้าผักหวานป่า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10,000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กล้า และในปี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2558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ได้ปลูกต้นไม้เพิ่มเติมอีกจำนวน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1,000 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โดยเป็นการบูร</a:t>
            </a:r>
            <a:r>
              <a:rPr lang="th-TH" sz="1800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ณา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การทำงานร่วมกันกับกรมป่าไม้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คนในชุมชนมีรายได้เพิ่มขึ้น จากการขายผลผลิตที่ได้จากป่าชุมชนของ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บ้านบะ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หว้า ซึ่งมีแผงขายอาหารป่า อาหารธรรมชาติ โดยประมาณการรายได้ปี </a:t>
            </a:r>
            <a:r>
              <a:rPr lang="en-US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2558 </a:t>
            </a:r>
            <a:r>
              <a:rPr lang="th-TH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ผลผลิต เช่น เห็ด ผักหวาน ดอกกระเจียว แมง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แคง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ไข่มดแดง และอาหารอื่นๆ ประมาณ 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2,200,000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บาท</a:t>
            </a:r>
            <a:endParaRPr lang="en-US" sz="18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การจัดการขยะมูลฝอยในชุมชนที่มีประสิทธิภาพ โดยในปี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2558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มีปริมาณขยะที่คัดแยกนำไปใช้ประโยชน์ได้ใหม่โดยประมาณอำเภอละ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12-14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ตัน (เทียบเท่าปริมาณคาร์บอนไดออกไซด์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120-140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ตัน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Co2-equivalent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 โดยสามารถกำจัดขยะอินทรีย์ซึ่งมีประมาณร้อยละ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ของปริมาณขยะทั้งหมดของจังหวัดที่มีประมาณ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1,040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ตันต่อวัน และได้มีการจัดตั้งธนาคารขยะรีไซเคิลใน</a:t>
            </a:r>
            <a:r>
              <a:rPr lang="th-TH" sz="1800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โรงเรียนบะ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หว้า ใช้เป็นแหล่งเรียนรู้ และเกิดรายได้สะสมประมาณ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69,000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บาท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ซึ่งเกิดจากการสนับสนุนให้มีการจัดทำถังขยะไว้ใช้ในครัวเรือน สนับสนุนให้ครัวเรือนมีการคัดแยกขยะและสนับสนุนการทำปุ๋ยหมัก 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 algn="thaiDi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เกิดเครือข่ายธนาคารไส้เดือนในพื้นที่อำเภอกุดบาก มีการจัดตั้งธนาคารไส้เดือนเพื่อส่งเสริมให้เกษตรกรชาวบ้านผู้สนใจเลี้ยงไส้เดือนโดยมีสมาชิกธนาคารไส้เดือน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เทศบาลจำนวน 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103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</a:t>
            </a:r>
            <a:endParaRPr lang="en-US" sz="18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 algn="thaiDi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เกิดต้นแบบและแหล่งเรียนรู้ชุมชน หรือต้นแบบของชุมชน ซึ่ง </a:t>
            </a:r>
            <a:r>
              <a:rPr lang="th-TH" sz="1800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ทสม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สามารถเป็นวิทยากรประจำศูนย์เรียนรู้ เพื่อให้สมาชิกเครือข่าย </a:t>
            </a:r>
            <a:r>
              <a:rPr lang="th-TH" sz="1800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ทสม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หรือ ผู้ที่สนใจ ได้เข้ามาเรียนรู้ อันจะนำไปสู่การสนับสนุนให้สมาชิกนำความรู้ไปขยายงานต่อไป  เช่น การเลี้ยงไส้เดือนดินกินขยะและสามารถผลิตปุ๋ยอินทรีย์ชีวภาพจากมูลไส้เดือนดิน ที่นำกลับไปใช้ในการลดการใช้สารเคมี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 algn="thaiDi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เกิดความรักและสามัคคีของคนในชุมชน รวมทั้งชุมชนมีความรู้สึกถึงความเป็นเจ้าของในผลสำเ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ร็จของการอนุรักษ์ทรัพยากรธรรมชาติและสิ่งแวดล้อม อันจะนำไปสู่ความสำเร็จและเกิดประโยชน์ต่อชุมชนในจังหวัดอย่าง</a:t>
            </a:r>
            <a:r>
              <a:rPr lang="th-TH" sz="18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ยั่งยืน </a:t>
            </a:r>
            <a:endParaRPr lang="en-US" sz="18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74" y="67300"/>
            <a:ext cx="589852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คำถามกรณีอธิบาย/สรุปการดำเนินการ (ต่อ)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18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4834" y="869913"/>
            <a:ext cx="59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การเตรียมการเพื่อรับการตรวจประเมินในพื้นที่</a:t>
            </a:r>
            <a:endParaRPr lang="th-TH" sz="3600" b="1" dirty="0">
              <a:solidFill>
                <a:srgbClr val="0000CC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624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5350676"/>
              </p:ext>
            </p:extLst>
          </p:nvPr>
        </p:nvGraphicFramePr>
        <p:xfrm>
          <a:off x="309090" y="1718969"/>
          <a:ext cx="8409905" cy="479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misweb.csc.ku.ac.th/OASKM/wp-content/uploads/2012/04/communi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37" y="5701878"/>
            <a:ext cx="1600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3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819" y="1435014"/>
            <a:ext cx="8706118" cy="52551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448614" y="648877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ข้อแนะนำเพิ่มเติมสำหรับการกรอกใบสมัคร</a:t>
            </a:r>
            <a:endParaRPr lang="th-TH" sz="40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761" y="1615757"/>
            <a:ext cx="834014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thaiDist">
              <a:buFont typeface="+mj-lt"/>
              <a:buAutoNum type="arabicPeriod"/>
            </a:pPr>
            <a:r>
              <a:rPr lang="th-TH" sz="2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ส่วนราชการควรตรวจสอบเงื่อนไขการสมัครในแต่ละประเภทรางวัล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(1 </a:t>
            </a:r>
            <a:r>
              <a:rPr lang="th-TH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หน่วยงานสมัครได้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1 </a:t>
            </a:r>
            <a:r>
              <a:rPr lang="th-TH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ประเภทรางวัล) เพื่อจะ</a:t>
            </a:r>
            <a:r>
              <a:rPr lang="th-TH" sz="2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ได้ไม่เกิดการยื่นใบสมัครในประเภทรางวัลเดียวกันมากกว่า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1 </a:t>
            </a:r>
            <a:r>
              <a:rPr lang="th-TH" sz="2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ใบสมัคร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ตอบคำถามในใบสมัครให้ตรงกับประเด็นคำถามในทุกประเด็น และแนบเอกสารประกอบสำหรับอ้างอิงให้สอดคล้องกับคำตอบด้วย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ข้อมูลที่นำเสนอเพื่อตอบคำถามการดำเนินงานในมิติที่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1 </a:t>
            </a:r>
            <a:r>
              <a:rPr lang="th-TH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ควรนำเสนอข้อมูลที่เป็นการดำเนินงานในภาพของส่วนราชการ (หน่วยงานระดับกรม/เทียบเท่ากรม)  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โครงการที่เสนอเป็นตัวอย่างดำเนินงานในระดับความร่วมมือ ควรกำหนดชื่อโครงการ และระบุพื้นที่ที่ดำเนินการให้ชัดเจนมาพร้อมใบสมัคร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ระบุชื่อผู้ติดต่อ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/</a:t>
            </a:r>
            <a:r>
              <a:rPr lang="th-TH" sz="2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ประสานงาน พร้อมรายละเอียดให้ครบถ้วน  และควรเป็นเจ้าหน้าที่       ที่มีความเข้าใจเกี่ยวกับการดำเนินงานที่ยื่นสมัครเพื่อขอรับรางวัลด้วย  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อธิบดี/หัวหน้าส่วนราชการระดับกรม/เทียบเท่า เป็นผู้ลงนามในใบสมัคร</a:t>
            </a:r>
          </a:p>
          <a:p>
            <a:pPr algn="thaiDist"/>
            <a:endParaRPr lang="th-TH" sz="2600" b="1" dirty="0" smtClean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15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6925615" y="4747766"/>
            <a:ext cx="2086375" cy="211023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273124" y="5792583"/>
            <a:ext cx="3728434" cy="691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93052836"/>
              </p:ext>
            </p:extLst>
          </p:nvPr>
        </p:nvGraphicFramePr>
        <p:xfrm>
          <a:off x="2369715" y="1043186"/>
          <a:ext cx="6207617" cy="486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99254" y="5486565"/>
            <a:ext cx="2279558" cy="1032553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เปิดรับสมัคร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751" y="5933471"/>
            <a:ext cx="3193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 ก.พ. – 30 มี.ค. 2559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6020" y="4747766"/>
            <a:ext cx="1921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                         เอกสารใบสมัคร</a:t>
            </a:r>
            <a:endParaRPr lang="th-TH" sz="2600" b="1" dirty="0">
              <a:solidFill>
                <a:srgbClr val="00763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8811" y="3651433"/>
            <a:ext cx="243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                     </a:t>
            </a:r>
            <a:r>
              <a:rPr lang="th-TH" sz="24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การดำเนินงานในพื้นที่</a:t>
            </a:r>
            <a:endParaRPr lang="th-TH" sz="2400" b="1" dirty="0">
              <a:solidFill>
                <a:srgbClr val="00763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8811" y="2796466"/>
            <a:ext cx="2434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ประเมินยืนยันผล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8152" y="1560010"/>
            <a:ext cx="243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 อ.</a:t>
            </a:r>
            <a:r>
              <a:rPr lang="th-TH" sz="26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ก.พ.ร</a:t>
            </a:r>
            <a:r>
              <a:rPr lang="th-TH" sz="2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 พิจารณาตัดสิน</a:t>
            </a:r>
          </a:p>
        </p:txBody>
      </p:sp>
      <p:sp>
        <p:nvSpPr>
          <p:cNvPr id="15" name="Block Arc 14"/>
          <p:cNvSpPr/>
          <p:nvPr/>
        </p:nvSpPr>
        <p:spPr>
          <a:xfrm>
            <a:off x="2031650" y="1077779"/>
            <a:ext cx="1294321" cy="978158"/>
          </a:xfrm>
          <a:prstGeom prst="blockArc">
            <a:avLst>
              <a:gd name="adj1" fmla="val 12613594"/>
              <a:gd name="adj2" fmla="val 21067334"/>
              <a:gd name="adj3" fmla="val 61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14888963">
            <a:off x="1990350" y="1216929"/>
            <a:ext cx="321920" cy="20393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>
            <a:off x="-66531" y="2711164"/>
            <a:ext cx="25725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มอบรางวัลฯ </a:t>
            </a:r>
          </a:p>
          <a:p>
            <a:pPr algn="ctr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(ประมาณกันยายน 2559)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" y="709877"/>
            <a:ext cx="1980115" cy="1949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0161" y="5096907"/>
            <a:ext cx="206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คลินิกให้คำปรึกษา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0011" y="5778923"/>
            <a:ext cx="208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solidFill>
                  <a:srgbClr val="33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วันที่ 3 – 4  มี.ค. 59</a:t>
            </a:r>
          </a:p>
          <a:p>
            <a:pPr algn="ctr"/>
            <a:r>
              <a:rPr lang="th-TH" sz="22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สมัครผ่านเว็บไซต์</a:t>
            </a:r>
            <a:endParaRPr lang="th-TH" sz="22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8" descr="https://encrypted-tbn0.gstatic.com/images?q=tbn:ANd9GcStRcAUwuxA6RNSFL50m17kvkTuQV8thb6dHt_4HTj5iQg8Gt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4"/>
          <a:stretch>
            <a:fillRect/>
          </a:stretch>
        </p:blipFill>
        <p:spPr bwMode="auto">
          <a:xfrm>
            <a:off x="6619742" y="761427"/>
            <a:ext cx="914400" cy="104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134137" y="116520"/>
            <a:ext cx="641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ปฏิทินการมอบรางวัลความเป็นเลิศด้านการบริหารราชกาแบบมีส่วนร่วม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8850" y="1484784"/>
            <a:ext cx="4286250" cy="2590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15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 &amp; A</a:t>
            </a:r>
            <a:endParaRPr lang="en-US" sz="11500" dirty="0"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81" y="4011175"/>
            <a:ext cx="1299961" cy="1247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42" y="4011175"/>
            <a:ext cx="1299961" cy="1247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06" y="4009027"/>
            <a:ext cx="1299961" cy="1247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77" y="4006879"/>
            <a:ext cx="1299961" cy="124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F369D8-658F-40FB-A246-D3D84AD0FF69}" type="slidenum">
              <a:rPr lang="en-US" sz="1200">
                <a:solidFill>
                  <a:srgbClr val="898989"/>
                </a:solidFill>
                <a:cs typeface="Angsana New" panose="02020603050405020304" pitchFamily="18" charset="-34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th-TH" sz="1200">
              <a:solidFill>
                <a:srgbClr val="89898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460" y="1794492"/>
            <a:ext cx="8886422" cy="4783413"/>
          </a:xfrm>
          <a:prstGeom prst="round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thaiDist">
              <a:buFontTx/>
              <a:buAutoNum type="arabicPeriod"/>
            </a:pP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 สร้างแรงจูงใจ และ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กระตุ้นให้ส่วนราชการและ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 มี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การเปิดโอกาสให้ประชาชนเข้ามามีส่วนร่วมในการบริหาร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ราชการแบบร่วมมือ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 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โดยมีการ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</a:t>
            </a:r>
            <a:r>
              <a:rPr lang="th-TH" sz="26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ภาคประชาชนหรือภาค</a:t>
            </a:r>
            <a:r>
              <a:rPr lang="th-TH" sz="2600" b="1" spc="-3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ส่วนต่าง ๆ ที่เกี่ยวข้องในลักษณะหุ้นส่วนความร่วมมือ </a:t>
            </a:r>
            <a:r>
              <a:rPr lang="th-TH" sz="26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และมีการ  </a:t>
            </a:r>
            <a:r>
              <a:rPr lang="th-TH" sz="2600" b="1" spc="-3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6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การทำงานระหว่างหน่วยงานภาครัฐ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</a:t>
            </a:r>
          </a:p>
          <a:p>
            <a:pPr marL="514350" indent="-514350" algn="thaiDist">
              <a:buFontTx/>
              <a:buAutoNum type="arabicPeriod"/>
            </a:pPr>
            <a:r>
              <a:rPr lang="th-TH" sz="2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เพื่อส่งเสริมให้เกิดต้นแบบ</a:t>
            </a:r>
            <a:r>
              <a:rPr lang="th-TH" sz="26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 (</a:t>
            </a:r>
            <a:r>
              <a:rPr lang="en-US" sz="2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Best Practice</a:t>
            </a:r>
            <a:r>
              <a:rPr lang="th-TH" sz="26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ของการมีส่วนร่วมในการบริหารราชการ </a:t>
            </a:r>
            <a:r>
              <a:rPr lang="th-TH" sz="2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ที่จะนำไปสู่</a:t>
            </a:r>
            <a:r>
              <a:rPr lang="th-TH" sz="2600" b="1" spc="-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การประยุกต์ใช้และขยายผลต่อไป</a:t>
            </a:r>
          </a:p>
          <a:p>
            <a:pPr marL="514350" indent="-514350" algn="thaiDist">
              <a:buAutoNum type="arabicPeriod"/>
            </a:pP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เพื่อกระตุ้น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ให้การบริหารราชการให้มีระบบหรือวิธีการทำงานที่ตระหนักถึงความสำคัญของการบริหารราชการแบบมีส่วน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 และเกิดวัฒนธรรมการทำงานแบบมีส่วนร่วมของข้าราชการหรือเจ้าหน้าที่รัฐตลอดจนภาคส่วนต่าง ๆ ที่เกี่ยวข้อง</a:t>
            </a:r>
          </a:p>
          <a:p>
            <a:pPr marL="514350" indent="-514350" algn="thaiDist">
              <a:buAutoNum type="arabicPeriod"/>
            </a:pPr>
            <a:r>
              <a:rPr lang="th-TH" sz="2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เพื่อเพิ่มประสิทธิภาพการบริหารจัดการภาครัฐในการตอบสนองความต้องการ                ของประชาชน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7410" name="Picture 2" descr="http://dustinhillis.com/wp-content/uploads/2014/08/Photo-Focus-on-Goal-Set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15" y="728471"/>
            <a:ext cx="1416678" cy="11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16964" y="768389"/>
            <a:ext cx="7276151" cy="1146597"/>
          </a:xfrm>
          <a:prstGeom prst="rightArrow">
            <a:avLst>
              <a:gd name="adj1" fmla="val 62996"/>
              <a:gd name="adj2" fmla="val 44585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95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423" y="191634"/>
            <a:ext cx="4319183" cy="4027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12" y="847134"/>
            <a:ext cx="3863406" cy="1656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563" y="131410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วิธีเข้าไปดาวน์โหลด</a:t>
            </a:r>
            <a:r>
              <a:rPr lang="th-TH" b="1" dirty="0" smtClean="0"/>
              <a:t>เอกสาร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176" y="797095"/>
            <a:ext cx="3615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 เข้า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สู่หน้าเว็บไซต์ 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ก.พ.ร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www.opdc.go.th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ให้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 </a:t>
            </a:r>
            <a:r>
              <a:rPr lang="en-US" sz="2000" b="1" dirty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Banner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ตรงที่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ลูกศรชี้ ดังภาพ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91" y="2731230"/>
            <a:ext cx="368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 ให้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เลือกคลิกหัวข้อ </a:t>
            </a:r>
            <a:r>
              <a:rPr lang="th-TH" sz="2000" b="1" dirty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รางวัลความเป็น</a:t>
            </a:r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เลิศ</a:t>
            </a:r>
          </a:p>
          <a:p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ด้านการบริหารราชการแบบมีส่วนร่วม</a:t>
            </a:r>
            <a:r>
              <a:rPr lang="en-US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ดังภาพ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12" y="2701392"/>
            <a:ext cx="3863406" cy="1694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535" y="4427205"/>
            <a:ext cx="376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 เข้าสู่หน้า </a:t>
            </a:r>
            <a:r>
              <a:rPr lang="th-TH" sz="2000" b="1" dirty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รางวัลความเป็นเลิศด้านการ</a:t>
            </a:r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b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ราชการ</a:t>
            </a:r>
            <a:r>
              <a:rPr lang="th-TH" sz="2000" b="1" dirty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แบบมีส่วน</a:t>
            </a:r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 ประจำปี </a:t>
            </a:r>
            <a:r>
              <a:rPr lang="en-US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ดังภาพ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12" y="4555142"/>
            <a:ext cx="3863406" cy="2272307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820633" y="2500641"/>
            <a:ext cx="653142" cy="187045"/>
          </a:xfrm>
          <a:prstGeom prst="downArrow">
            <a:avLst/>
          </a:prstGeom>
          <a:solidFill>
            <a:srgbClr val="228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23664" y="4394708"/>
            <a:ext cx="653142" cy="187045"/>
          </a:xfrm>
          <a:prstGeom prst="downArrow">
            <a:avLst/>
          </a:prstGeom>
          <a:solidFill>
            <a:srgbClr val="228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5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54873"/>
            <a:ext cx="912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www.opdc.go.th</a:t>
            </a:r>
            <a:endParaRPr lang="th-TH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6376"/>
            <a:ext cx="9144497" cy="6247864"/>
          </a:xfrm>
          <a:prstGeom prst="rect">
            <a:avLst/>
          </a:prstGeom>
          <a:solidFill>
            <a:srgbClr val="DBB7FF">
              <a:alpha val="74902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0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pPr algn="thaiDist"/>
            <a:endParaRPr lang="th-TH" sz="2000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spc="-3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9484" y="655300"/>
            <a:ext cx="8477998" cy="5557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แนวคิดในการกำหนดหลักเกณฑ์และแนวทางการมอบรางวัล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478" y="3004872"/>
            <a:ext cx="9094294" cy="1692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การสร้างกระบวนการ</a:t>
            </a:r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มีส่วนร่วมในการบริหารราชการที่เป็น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รูปธรรม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การทำงานแบบมีส่วนร่วมในลักษณะหุ้นส่วนความร่วมมือ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การวัดผลสำเร็จ/ประโยชน์ที่ได้รับจากการทำงานร่วมกันแบบหุ้นส่วนความร่วมมือ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</a:t>
            </a:r>
            <a:r>
              <a:rPr lang="th-TH" sz="2000" spc="-3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การการทำงานของทุกภาคส่วน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การมีส่วนร่วมของประชาชนในกระบวนการติดตาม/ตรวจสอบ/ประเมินผลการทำงาน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059" y="5847358"/>
            <a:ext cx="741138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กับบทบาท/ความ</a:t>
            </a:r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พึง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พอใจกับการเข้ามามีส่วนร่วมในการบริหารราชการของ</a:t>
            </a:r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ภาคประชาชนหรือผู้มีส่วนได้ส่วน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เสียที่เกี่ยวข้อง</a:t>
            </a:r>
            <a:endParaRPr lang="th-TH" sz="2400" b="1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0116" y="1377626"/>
            <a:ext cx="420460" cy="495274"/>
          </a:xfrm>
          <a:prstGeom prst="ellipse">
            <a:avLst/>
          </a:prstGeom>
          <a:solidFill>
            <a:srgbClr val="781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1542" y="3006124"/>
            <a:ext cx="420460" cy="495274"/>
          </a:xfrm>
          <a:prstGeom prst="ellipse">
            <a:avLst/>
          </a:prstGeom>
          <a:solidFill>
            <a:srgbClr val="781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2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432" y="4880542"/>
            <a:ext cx="845305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2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เน้นขับเคลื่อนหรือผลักดันให้ส่วนราชการส่งเสริมการมีส่วนร่วมของประชาชนในภารกิจหลัก                    </a:t>
            </a:r>
          </a:p>
          <a:p>
            <a:pPr algn="thaiDist"/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หรือภารกิจสำคัญเร่งด่วนของรัฐบาล</a:t>
            </a:r>
            <a:endParaRPr lang="th-TH" sz="2400" b="1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https://www.patientsaspartners.ca/sites/default/files/spectrum-peo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1" y="2816553"/>
            <a:ext cx="2612041" cy="18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51422" y="4909490"/>
            <a:ext cx="420460" cy="495274"/>
          </a:xfrm>
          <a:prstGeom prst="ellipse">
            <a:avLst/>
          </a:prstGeom>
          <a:solidFill>
            <a:srgbClr val="781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1546" y="5844162"/>
            <a:ext cx="420460" cy="495274"/>
          </a:xfrm>
          <a:prstGeom prst="ellipse">
            <a:avLst/>
          </a:prstGeom>
          <a:solidFill>
            <a:srgbClr val="781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4</a:t>
            </a:r>
            <a:endParaRPr lang="th-TH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609600" y="16565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5641" y="1442042"/>
            <a:ext cx="8011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ของหน่วยงานภาครัฐ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ให้ความสำคัญของการบริหารราชการแบบมีส่วนร่วมของผู้บริหาร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4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มีกลไก/วัฒนธรรมการทำงาน และมีหน่วยงานรองรับในการส่งเสริมการบริหารราชการแบบมีส่วนร่วม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สนับสนุนการทำงานของภาคประชาชน/ประชาสังคม/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ภาคเอกชน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896468"/>
            <a:ext cx="6465451" cy="1973"/>
          </a:xfrm>
          <a:prstGeom prst="line">
            <a:avLst/>
          </a:prstGeom>
          <a:ln>
            <a:solidFill>
              <a:srgbClr val="7811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0" y="4770465"/>
            <a:ext cx="6467723" cy="6409"/>
          </a:xfrm>
          <a:prstGeom prst="line">
            <a:avLst/>
          </a:prstGeom>
          <a:ln>
            <a:solidFill>
              <a:srgbClr val="7811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0" y="5756091"/>
            <a:ext cx="9144000" cy="1"/>
          </a:xfrm>
          <a:prstGeom prst="line">
            <a:avLst/>
          </a:prstGeom>
          <a:ln>
            <a:solidFill>
              <a:srgbClr val="7811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23350" y="3194584"/>
            <a:ext cx="1017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</a:rPr>
              <a:t>Collaborate</a:t>
            </a:r>
            <a:endParaRPr lang="th-TH" sz="1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294028"/>
              </p:ext>
            </p:extLst>
          </p:nvPr>
        </p:nvGraphicFramePr>
        <p:xfrm>
          <a:off x="99452" y="1072322"/>
          <a:ext cx="8941516" cy="376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3171672" y="3670852"/>
            <a:ext cx="23745" cy="314518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53677" y="3193774"/>
            <a:ext cx="67665" cy="364765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2768" y="707413"/>
            <a:ext cx="258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ประเภทรางวัล</a:t>
            </a:r>
            <a:endParaRPr lang="th-TH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383" y="4184542"/>
            <a:ext cx="2652844" cy="2677656"/>
          </a:xfrm>
          <a:prstGeom prst="rect">
            <a:avLst/>
          </a:prstGeom>
          <a:solidFill>
            <a:srgbClr val="EAF2FA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รางวัลที่พิจารณาจาก                 ผลการดำเนินงานการส่งเสริมการมีส่วนร่วมของประชาชนในการบริหารราชการแบบหุ้นส่วนความร่วมมือ โดยให้ความสำคัญกับการดำเนินการในระดับโครงการ</a:t>
            </a:r>
          </a:p>
          <a:p>
            <a:pPr algn="thaiDist"/>
            <a:endParaRPr lang="th-TH" sz="1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3205" y="3447942"/>
            <a:ext cx="2569817" cy="3416320"/>
          </a:xfrm>
          <a:prstGeom prst="rect">
            <a:avLst/>
          </a:prstGeom>
          <a:solidFill>
            <a:srgbClr val="EAF2FA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รางวัลที่พิจารณาจาก                   การขยายผลจากโครงการ                 ที่เคยได้รับรางวัล โดยนำรูปแบบหรือแนวทางจากโครงการเดิมไปใช้ในการขยายผลในพื้นที่อื่น และ/หรือต่อยอดการดำเนินกิจกรรมที่เป็นนวัตกรรมเพื่อเพิ่มมูลค่าในพื้นที่ดังกล่าว</a:t>
            </a:r>
          </a:p>
          <a:p>
            <a:pPr algn="thaiDist"/>
            <a:endPara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3468" y="3063070"/>
            <a:ext cx="2687983" cy="3785652"/>
          </a:xfrm>
          <a:prstGeom prst="rect">
            <a:avLst/>
          </a:prstGeom>
          <a:solidFill>
            <a:srgbClr val="EAF2FA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รางวัลที่พิจารณาจาก                      การดำเนินการส่งเสริมการบริหารราชการแบบมีส่วนร่วมอย่างต่อเนื่องจนถึงปัจจุบันและกว้างขวางทั่วทั้งองค์กร โดยมีการขยายผล</a:t>
            </a:r>
            <a:r>
              <a:rPr lang="th-TH" sz="2200" b="1" spc="-5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และ/หรือต่อยอดการดำเนินการ</a:t>
            </a:r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โครงการที่เคยได้รับรางวัล</a:t>
            </a:r>
            <a:r>
              <a:rPr lang="th-TH" sz="2200" b="1" spc="-6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ในพื้นที่อื่น และมีการพัฒนา  การ</a:t>
            </a:r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ดำเนินงานในโครงการใหม่ๆ</a:t>
            </a:r>
          </a:p>
          <a:p>
            <a:pPr algn="thaiDist"/>
            <a:endParaRPr lang="th-TH" sz="2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364" y="2678083"/>
            <a:ext cx="2584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รางวัลพัฒนาการบริหารราชการแบบมีส่วนร่วม</a:t>
            </a:r>
            <a:endParaRPr lang="th-TH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6074" y="1988140"/>
            <a:ext cx="291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รางวัลขยายผลการบริหารราชการแบบมีส่วนร่วม</a:t>
            </a:r>
            <a:endParaRPr lang="th-TH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7765" y="1336833"/>
            <a:ext cx="291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รางวัลการบริหารราชการแบบมีส่วนร่วมอย่างเป็นเลิศ</a:t>
            </a:r>
            <a:endParaRPr lang="th-TH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24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72619"/>
              </p:ext>
            </p:extLst>
          </p:nvPr>
        </p:nvGraphicFramePr>
        <p:xfrm>
          <a:off x="3644348" y="2326426"/>
          <a:ext cx="5372652" cy="3478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7530"/>
                <a:gridCol w="4565122"/>
              </a:tblGrid>
              <a:tr h="11275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เป็นโครงการใหม่ที่ไม่เคยเสนอขอรับรางวัล                      หรือไม่เคยได้รับรางวัลมาก่อน จำนวน 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โครงการ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และพื้นที่ตัวอย่างโครงการ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216066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เป็นโครงการที่สอดคล้องกับภารกิจหลัก                            ของส่วนราชการหรือเป็นนโยบายเร่งด่วนสำคัญ                 ของรัฐบาล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073284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เป็นการส่งเสริมบทบาทภาคประชาชนในการ                          เข้ามามีส่วนร่วมในระดับความร่วมมือ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28054" y="1448629"/>
            <a:ext cx="382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เงื่อนไขการเสนอผลงาน</a:t>
            </a:r>
            <a:endParaRPr lang="th-TH" sz="3200" b="1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Bevel 6"/>
          <p:cNvSpPr/>
          <p:nvPr/>
        </p:nvSpPr>
        <p:spPr>
          <a:xfrm>
            <a:off x="3776870" y="2459680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3802270" y="3586117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3827670" y="4542480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3993" y="2442011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9393" y="3568448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34793" y="4524811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1953" y="1499202"/>
            <a:ext cx="2814983" cy="1736646"/>
          </a:xfrm>
          <a:prstGeom prst="round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lvl="0" algn="ctr"/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พัฒนา                   การ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บริหารราชการแบบมีส่วนร่วม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023" y="3528897"/>
            <a:ext cx="265284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รางวัลที่พิจารณาจาก                 ผลการดำเนินงานการส่งเสริมการมีส่วนร่วมของประชาชนในการบริหารราชการแบบหุ้นส่วนความร่วมมือ โดยให้ความสำคัญกับการดำเนินการในระดับโครงการ</a:t>
            </a:r>
            <a:endParaRPr lang="th-TH" sz="2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9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97112"/>
              </p:ext>
            </p:extLst>
          </p:nvPr>
        </p:nvGraphicFramePr>
        <p:xfrm>
          <a:off x="3644348" y="2037368"/>
          <a:ext cx="5372652" cy="45090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7530"/>
                <a:gridCol w="4565122"/>
              </a:tblGrid>
              <a:tr h="923861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ต้องเป็นโครงการที่นำรูปแบบ/แนวทางการดำเนินงาน จากโครงการที่เคยได้รับรางวัลพัฒนาการบริหารราชการแบบมีส่วนร่วมในระดับดี หรือดีเยี่ยม (ได้รับรางวัลตั้งแต่ ปี </a:t>
                      </a:r>
                      <a:r>
                        <a:rPr lang="en-US" sz="22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2557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เป็นต้นไป) หรือรางวัล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UN 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ด้านการมีส่วนร่วม</a:t>
                      </a:r>
                      <a:endParaRPr lang="th-TH" sz="22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28779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การนำรูปแบบ/แนวทางการดำนินงานจากโครงการเดิมที่เคยได้รับรางวัลไปขยายผลการดำเนินงานในพื้นที่ใหม่และ/หรือต่อยอด</a:t>
                      </a:r>
                      <a:r>
                        <a:rPr lang="en-US" sz="22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2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ในพื้นที่ดังกล่าว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ไม่น้อยกว่า 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พื้นที่</a:t>
                      </a:r>
                      <a:r>
                        <a:rPr lang="en-US" sz="22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th-TH" sz="22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5270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เป็นโครงการที่สอดคล้องกับภารกิจหลักของส่วนราชการหรือเป็นนโยบายเร่งด่วนสำคัญของรัฐบาล</a:t>
                      </a:r>
                      <a:endParaRPr lang="th-TH" sz="22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3595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เป็นการส่งเสริมบทบาทภาคประชาชนในการเข้ามามีส่วนร่วมในระดับความร่วมมือ</a:t>
                      </a:r>
                      <a:endParaRPr lang="th-TH" sz="22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76383" y="1252210"/>
            <a:ext cx="2814983" cy="1804749"/>
          </a:xfrm>
          <a:prstGeom prst="round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lvl="0" algn="ctr"/>
            <a:endParaRPr lang="th-TH" sz="20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th-TH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th-TH" sz="20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th-TH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th-TH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3776870" y="2157744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3776512" y="3586534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3756300" y="4848931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3993" y="2140075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3635" y="3568865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4998" y="4855798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3749665" y="5810338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6788" y="5792669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1757" y="1300130"/>
            <a:ext cx="382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เงื่อนไขการเสนอผลงาน</a:t>
            </a:r>
            <a:endParaRPr lang="th-TH" sz="3200" b="1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31" y="1369754"/>
            <a:ext cx="2274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รางวัลขยายผลการ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บริหารราชการแบบมีส่วนร่วม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2560" y="3211278"/>
            <a:ext cx="256981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รางวัลที่พิจารณาจาก                   การขยายผลจากโครงการ                 ที่เคยได้รับรางวัล โดยนำรูปแบบหรือแนวทางจากโครงการเดิมไปใช้ในการขยายผลในพื้นที่อื่น และ/หรือต่อยอดการดำเนินกิจกรรมที่เป็นนวัตกรรมเพื่อเพิ่มมูลค่าในพื้นที่ดังกล่าว</a:t>
            </a:r>
          </a:p>
        </p:txBody>
      </p:sp>
    </p:spTree>
    <p:extLst>
      <p:ext uri="{BB962C8B-B14F-4D97-AF65-F5344CB8AC3E}">
        <p14:creationId xmlns:p14="http://schemas.microsoft.com/office/powerpoint/2010/main" val="547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43036"/>
              </p:ext>
            </p:extLst>
          </p:nvPr>
        </p:nvGraphicFramePr>
        <p:xfrm>
          <a:off x="3328433" y="1650998"/>
          <a:ext cx="5688567" cy="50132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5013"/>
                <a:gridCol w="4833554"/>
              </a:tblGrid>
              <a:tr h="153223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เป็นส่วนราชการที่เคยได้รับรางวัลพัฒนาฯ ระดับดีเยี่ยมและรางวัลขยายผลฯ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ระดับดีเยี่ยม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ปีติดต่อกัน (รางวัลพัฒนาฯ   ในปีแรก และรางวัลขยายผลฯ ในปีที่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400" b="1" u="sng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รางวัลขยายผลฯ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ระดับดีเยี่ยม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ปีติดต่อกัน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53223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โครงการที่เสนอ ประกอบด้วย</a:t>
                      </a:r>
                    </a:p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spc="-4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 โครงการเดิมที่เคยได้รับรางวัล ตามข้อ</a:t>
                      </a:r>
                      <a:r>
                        <a:rPr lang="en-US" sz="2400" b="1" spc="-4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spc="-4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อย่างน้อย </a:t>
                      </a:r>
                      <a:r>
                        <a:rPr lang="en-US" sz="2400" b="1" spc="-4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spc="-4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โครงการ</a:t>
                      </a:r>
                    </a:p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spc="-7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 โครงการใหม่ที่ไม่เคยขอรับรางวัล ตั้งแต่ </a:t>
                      </a:r>
                      <a:r>
                        <a:rPr lang="en-US" sz="2400" b="1" spc="-7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1" spc="-7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โครงการขึ้นไป </a:t>
                      </a:r>
                      <a:endParaRPr lang="th-TH" sz="2400" b="1" spc="-70" baseline="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93773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โครงการใหม่เป็นโครงการที่สอดคล้องกับภารกิจหลัก                  </a:t>
                      </a:r>
                      <a:r>
                        <a:rPr lang="th-TH" sz="2400" b="1" spc="-80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ของส่วนราชการ  หรือเป็นนโยบายเร่งด่วนสำคัญของรัฐบาล</a:t>
                      </a:r>
                      <a:endParaRPr lang="th-TH" sz="2400" b="1" spc="-80" baseline="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01049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เป็นการส่งเสริมบทบาทภาคประชาชนในการเข้ามามีส่วนร่วมในระดับความร่วมมือ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96077" y="1020388"/>
            <a:ext cx="2814983" cy="1804749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lvl="0" algn="ctr"/>
            <a:endParaRPr lang="th-TH" sz="2000" b="1" dirty="0" smtClean="0">
              <a:solidFill>
                <a:srgbClr val="FF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th-TH" sz="2000" b="1" dirty="0">
              <a:solidFill>
                <a:srgbClr val="FF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th-TH" sz="2000" b="1" dirty="0" smtClean="0">
              <a:solidFill>
                <a:srgbClr val="FF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th-TH" sz="2000" b="1" dirty="0">
              <a:solidFill>
                <a:srgbClr val="FF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th-TH" sz="2000" b="1" dirty="0">
              <a:solidFill>
                <a:srgbClr val="FF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3326110" y="1758495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3403027" y="3187285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3389786" y="4572467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3233" y="1740826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5980" y="3177722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6909" y="4554798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3414811" y="5720179"/>
            <a:ext cx="565015" cy="530087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1934" y="5702510"/>
            <a:ext cx="43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8725" y="952397"/>
            <a:ext cx="382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เงื่อนไขการเสนอผลงาน</a:t>
            </a:r>
            <a:endParaRPr lang="th-TH" sz="3200" b="1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66" y="1084783"/>
            <a:ext cx="3132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 smtClean="0">
                <a:solidFill>
                  <a:srgbClr val="FFFF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รางวัลการบริหาร                  ราชการ</a:t>
            </a:r>
            <a:r>
              <a:rPr lang="th-TH" sz="3200" b="1" dirty="0">
                <a:solidFill>
                  <a:srgbClr val="FFFF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แบบมีส่วน</a:t>
            </a:r>
            <a:r>
              <a:rPr lang="th-TH" sz="3200" b="1" dirty="0" smtClean="0">
                <a:solidFill>
                  <a:srgbClr val="FFFF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ร่วมอย่างเป็นเลิศ</a:t>
            </a:r>
            <a:endParaRPr lang="th-TH" sz="3200" b="1" dirty="0">
              <a:solidFill>
                <a:srgbClr val="FFFFCC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741" y="3056959"/>
            <a:ext cx="26879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รางวัลที่พิจารณาจาก                      การดำเนินการส่งเสริม                          การบริหารราชการแบบ                          มีส่วนร่วมอย่างต่อเนื่องจนถึงปัจจุบันและกว้างขวางทั่วทั้งองค์กร โดยมีการขยายผล</a:t>
            </a:r>
            <a:r>
              <a:rPr lang="th-TH" sz="2200" b="1" spc="-5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และ/หรือต่อยอดการดำเนินการ</a:t>
            </a:r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โครงการที่เคยได้รับรางวัล                      </a:t>
            </a:r>
            <a:r>
              <a:rPr lang="th-TH" sz="2200" b="1" spc="-6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ในพื้นที่อื่น และมีการพัฒนา  การ</a:t>
            </a:r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ดำเนินงานในโครงการใหม่ๆ</a:t>
            </a:r>
          </a:p>
          <a:p>
            <a:pPr algn="thaiDist"/>
            <a:endParaRPr lang="th-TH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55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50569" y="5033233"/>
            <a:ext cx="2531165" cy="1338469"/>
          </a:xfrm>
          <a:prstGeom prst="frame">
            <a:avLst/>
          </a:prstGeom>
          <a:solidFill>
            <a:srgbClr val="CCFF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293167" y="4536278"/>
            <a:ext cx="2531165" cy="1338469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227201" y="4188028"/>
            <a:ext cx="2531165" cy="1338469"/>
          </a:xfrm>
          <a:prstGeom prst="frame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479" y="5469441"/>
            <a:ext cx="217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ระดับชมเชย</a:t>
            </a:r>
            <a:endParaRPr lang="th-TH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8817" y="4972485"/>
            <a:ext cx="217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ระดับดี</a:t>
            </a:r>
            <a:endParaRPr lang="th-TH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8045" y="4574915"/>
            <a:ext cx="217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ระดับดีเยี่ยม</a:t>
            </a:r>
            <a:endParaRPr lang="th-TH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281" y="5457286"/>
            <a:ext cx="2399726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</a:rPr>
              <a:t>≥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คะแนนขึ้นไป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19061" y="5921973"/>
            <a:ext cx="2425147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0-89.99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8457" y="6430225"/>
            <a:ext cx="1986460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70-79.99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59114"/>
              </p:ext>
            </p:extLst>
          </p:nvPr>
        </p:nvGraphicFramePr>
        <p:xfrm>
          <a:off x="0" y="1535039"/>
          <a:ext cx="9144000" cy="254368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018986"/>
                <a:gridCol w="2125014"/>
              </a:tblGrid>
              <a:tr h="738442">
                <a:tc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รางวัลพัฒนาการบริหารราชการแบบมีส่วนร่วม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32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ระดับ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38442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รางวัลขยายผลการบริหารราชการแบบมีส่วนร่วม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ระดับ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738442">
                <a:tc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รางวัลความเป็นเลิศด้านการบริหารราชการแบบมีส่วนร่วม</a:t>
                      </a:r>
                      <a:endParaRPr lang="th-TH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ไม่แบ่งระดับรางวัล</a:t>
                      </a:r>
                      <a:endParaRPr lang="th-TH" sz="32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0743" y="775456"/>
            <a:ext cx="258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ระดับรางวัล</a:t>
            </a:r>
            <a:endParaRPr lang="th-TH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82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FF99"/>
        </a:solidFill>
      </a:spPr>
      <a:bodyPr wrap="square">
        <a:spAutoFit/>
      </a:bodyPr>
      <a:lstStyle>
        <a:defPPr algn="thaiDist">
          <a:defRPr sz="2000" b="1" dirty="0" smtClean="0">
            <a:solidFill>
              <a:srgbClr val="6600CC"/>
            </a:solidFill>
            <a:latin typeface="TH SarabunPSK" pitchFamily="34" charset="-34"/>
            <a:cs typeface="TH SarabunPSK" pitchFamily="34" charset="-34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9298</TotalTime>
  <Words>4149</Words>
  <Application>Microsoft Office PowerPoint</Application>
  <PresentationFormat>On-screen Show (4:3)</PresentationFormat>
  <Paragraphs>411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Angsana New</vt:lpstr>
      <vt:lpstr>Arial</vt:lpstr>
      <vt:lpstr>Calibri</vt:lpstr>
      <vt:lpstr>Calibri Light</vt:lpstr>
      <vt:lpstr>Cordia New</vt:lpstr>
      <vt:lpstr>Courier New</vt:lpstr>
      <vt:lpstr>Tahoma</vt:lpstr>
      <vt:lpstr>TH SarabunPSK</vt:lpstr>
      <vt:lpstr>Wingdings</vt:lpstr>
      <vt:lpstr>Custom Design</vt:lpstr>
      <vt:lpstr>1_Custom Design</vt:lpstr>
      <vt:lpstr>2_Custom Design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            การประเมิน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Kritsana</dc:creator>
  <cp:lastModifiedBy>HP</cp:lastModifiedBy>
  <cp:revision>710</cp:revision>
  <cp:lastPrinted>2016-02-15T09:00:49Z</cp:lastPrinted>
  <dcterms:created xsi:type="dcterms:W3CDTF">2013-12-18T03:01:27Z</dcterms:created>
  <dcterms:modified xsi:type="dcterms:W3CDTF">2016-02-16T10:07:57Z</dcterms:modified>
</cp:coreProperties>
</file>