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1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6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8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8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5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4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8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3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4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8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E047F-A70B-4D0F-8300-A2C0D5070192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771A-CC51-49EE-9DA1-F74CCD378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8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98748"/>
            <a:ext cx="2950552" cy="1470025"/>
          </a:xfrm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ผู้ส่งมอบและพันธมิตร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b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(ผู้ส่งมอบ หมายถึง หน่วยงานหรือบุคคลที่ส่งมอบทรัพยากรในการดำเนินการขององค์กร</a:t>
            </a:r>
            <a:r>
              <a:rPr lang="th-TH" sz="9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9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พันธมิตร หมายถึง หน่วยงานหรือบุคคลที่มีความร่วมมือในการดำเนินงานขององค์กรทั้งเป็นทางการและไม่เป็นทางการ)</a:t>
            </a:r>
            <a:r>
              <a:rPr lang="en-GB" sz="9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9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ต้องการ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7504" y="1822113"/>
            <a:ext cx="2950552" cy="14700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ผู้มีส่วนได้ส่วนเสีย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b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(กลุ่มทุกกลุ่มที่ได้รับผลกระทบหรืออาจจะได้รับผลกระทบจากการปฏิบัติการและความสำเร็จขององค์กร)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ความต้องการ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9280" y="3374715"/>
            <a:ext cx="2950552" cy="10540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สมรรถนะหลักขององค์กร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(เรื่องที่องค์กรมีความรู้ ความชำนาญ ความเชี่ยวชาญมากที่สุด และสร้างความได้เปรียบให้กับองค์กร)</a:t>
            </a:r>
            <a:endParaRPr lang="en-US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3848" y="4512168"/>
            <a:ext cx="5832648" cy="10540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ความได้เปรียบเชิงกลยุทธ์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(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ด้าน</a:t>
            </a:r>
            <a:r>
              <a:rPr lang="th-TH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พันธ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กิจ 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ปฏิบัติการ บุคลากร สังคม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9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สิ่งที่เป็นความสามารถพิเศษขององค์กรที่คู่แข่งไม่สามารถเลียนแบบ และเป็นเครื่องตัดสินว่าองค์กรจะประสบความสำเร็จในอนาคต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หรือไม่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9280" y="5657622"/>
            <a:ext cx="2950552" cy="10540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ปัจจัยเปลี่ยนแปลงที่สำคัญ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03848" y="315556"/>
            <a:ext cx="3096344" cy="4151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วิสัยทัศน์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b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พันธกิจ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ค่านิยม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งบประมาณ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รายได้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จำนวนบุคลากร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กฎหมาย ระเบียบ ข้อบังคับ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ระบบการทบทวนและปรับปรุงผลการดำเนินงาน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ระบบ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สนับสนุนการปฏิบัติงานตามยุทธศาสตร์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GB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GB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372200" y="315556"/>
            <a:ext cx="2664296" cy="12793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ภารกิจ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บริการหลัก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คุณลักษณะโดดเด่นของภารกิจ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บริการ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372200" y="1721076"/>
            <a:ext cx="2664296" cy="12640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ผู้รับบริการ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ความต้องการ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7504" y="4509120"/>
            <a:ext cx="2950552" cy="10540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ปัจจัยแห่งความสำเร็จ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US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203848" y="5657622"/>
            <a:ext cx="5832648" cy="10540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ความท้าทายเชิงกลยุทธ์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(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ด้าน</a:t>
            </a:r>
            <a:r>
              <a:rPr lang="th-TH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พันธ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กิจ 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ปฏิบัติการ บุคลากร สังคม</a:t>
            </a:r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9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แรงกดดันที่มีผลต่อความสำเร็จในอนาคตขององค์กร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th-TH" sz="9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372200" y="3137507"/>
            <a:ext cx="2664296" cy="12640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สภาพแวดล้อมการแข่งขัน</a:t>
            </a:r>
            <a:r>
              <a:rPr lang="en-GB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9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ภาวะ หรือสภาพแวดล้อมของการแข่งขันในขณะนั้น รวมถึงแนวโน้มการแข่งขันในอนาคต ซึ่ง</a:t>
            </a:r>
            <a:r>
              <a:rPr lang="th-TH" sz="9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จะช่วยในการตัดสินใจในการแข่งขันและวางกลยุทธ์ที่เหมาะสมของผู้บริหาร</a:t>
            </a:r>
            <a:r>
              <a:rPr lang="th-TH" sz="9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องค์กร)</a:t>
            </a:r>
            <a:endParaRPr lang="th-TH" sz="9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endParaRPr lang="th-TH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-29378"/>
            <a:ext cx="9144000" cy="338554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marL="361950" indent="-180975"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แบบฟอร์มที่ 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  </a:t>
            </a:r>
            <a:r>
              <a:rPr lang="th-TH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ลักษณะสำคัญขององค์การ</a:t>
            </a:r>
            <a:r>
              <a:rPr lang="th-TH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โดยสรุป</a:t>
            </a:r>
            <a:r>
              <a:rPr lang="en-GB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หน้า</a:t>
            </a:r>
          </a:p>
        </p:txBody>
      </p:sp>
    </p:spTree>
    <p:extLst>
      <p:ext uri="{BB962C8B-B14F-4D97-AF65-F5344CB8AC3E}">
        <p14:creationId xmlns:p14="http://schemas.microsoft.com/office/powerpoint/2010/main" val="191805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184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ผู้ส่งมอบและพันธมิตร:  (ผู้ส่งมอบ หมายถึง หน่วยงานหรือบุคคลที่ส่งมอบทรัพยากรในการดำเนินการขององค์กร   พันธมิตร หมายถึง หน่วยงานหรือบุคคลที่มีความร่วมมือในการดำเนินงานขององค์กรทั้งเป็นทางการและไม่เป็นทางการ)  ความต้องการ: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ผู้ส่งมอบและพันธมิตร:   ความต้องการ:</dc:title>
  <dc:creator>admin</dc:creator>
  <cp:lastModifiedBy>admin</cp:lastModifiedBy>
  <cp:revision>14</cp:revision>
  <cp:lastPrinted>2013-05-15T10:38:22Z</cp:lastPrinted>
  <dcterms:created xsi:type="dcterms:W3CDTF">2012-06-13T11:39:33Z</dcterms:created>
  <dcterms:modified xsi:type="dcterms:W3CDTF">2014-02-21T07:17:33Z</dcterms:modified>
</cp:coreProperties>
</file>