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924" r:id="rId1"/>
  </p:sldMasterIdLst>
  <p:notesMasterIdLst>
    <p:notesMasterId r:id="rId4"/>
  </p:notesMasterIdLst>
  <p:handoutMasterIdLst>
    <p:handoutMasterId r:id="rId5"/>
  </p:handoutMasterIdLst>
  <p:sldIdLst>
    <p:sldId id="1431" r:id="rId2"/>
    <p:sldId id="1442" r:id="rId3"/>
  </p:sldIdLst>
  <p:sldSz cx="9144000" cy="6858000" type="screen4x3"/>
  <p:notesSz cx="7315200" cy="9601200"/>
  <p:custDataLst>
    <p:tags r:id="rId6"/>
  </p:custDataLst>
  <p:defaultTex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8625" indent="28575" algn="l" rtl="0" fontAlgn="base">
      <a:spcBef>
        <a:spcPct val="0"/>
      </a:spcBef>
      <a:spcAft>
        <a:spcPct val="0"/>
      </a:spcAft>
      <a:defRPr sz="1900" kern="1200">
        <a:solidFill>
          <a:schemeClr val="tx1"/>
        </a:solidFill>
        <a:latin typeface="Arial" charset="0"/>
        <a:ea typeface="+mn-ea"/>
        <a:cs typeface="Arial" charset="0"/>
      </a:defRPr>
    </a:lvl2pPr>
    <a:lvl3pPr marL="858838" indent="55563" algn="l" rtl="0" fontAlgn="base">
      <a:spcBef>
        <a:spcPct val="0"/>
      </a:spcBef>
      <a:spcAft>
        <a:spcPct val="0"/>
      </a:spcAft>
      <a:defRPr sz="1900" kern="1200">
        <a:solidFill>
          <a:schemeClr val="tx1"/>
        </a:solidFill>
        <a:latin typeface="Arial" charset="0"/>
        <a:ea typeface="+mn-ea"/>
        <a:cs typeface="Arial" charset="0"/>
      </a:defRPr>
    </a:lvl3pPr>
    <a:lvl4pPr marL="1289050" indent="82550" algn="l" rtl="0" fontAlgn="base">
      <a:spcBef>
        <a:spcPct val="0"/>
      </a:spcBef>
      <a:spcAft>
        <a:spcPct val="0"/>
      </a:spcAft>
      <a:defRPr sz="1900" kern="1200">
        <a:solidFill>
          <a:schemeClr val="tx1"/>
        </a:solidFill>
        <a:latin typeface="Arial" charset="0"/>
        <a:ea typeface="+mn-ea"/>
        <a:cs typeface="Arial" charset="0"/>
      </a:defRPr>
    </a:lvl4pPr>
    <a:lvl5pPr marL="1717675" indent="111125" algn="l" rtl="0" fontAlgn="base">
      <a:spcBef>
        <a:spcPct val="0"/>
      </a:spcBef>
      <a:spcAft>
        <a:spcPct val="0"/>
      </a:spcAft>
      <a:defRPr sz="1900" kern="1200">
        <a:solidFill>
          <a:schemeClr val="tx1"/>
        </a:solidFill>
        <a:latin typeface="Arial" charset="0"/>
        <a:ea typeface="+mn-ea"/>
        <a:cs typeface="Arial" charset="0"/>
      </a:defRPr>
    </a:lvl5pPr>
    <a:lvl6pPr marL="2286000" algn="l" defTabSz="914400" rtl="0" eaLnBrk="1" latinLnBrk="0" hangingPunct="1">
      <a:defRPr sz="1900" kern="1200">
        <a:solidFill>
          <a:schemeClr val="tx1"/>
        </a:solidFill>
        <a:latin typeface="Arial" charset="0"/>
        <a:ea typeface="+mn-ea"/>
        <a:cs typeface="Arial" charset="0"/>
      </a:defRPr>
    </a:lvl6pPr>
    <a:lvl7pPr marL="2743200" algn="l" defTabSz="914400" rtl="0" eaLnBrk="1" latinLnBrk="0" hangingPunct="1">
      <a:defRPr sz="1900" kern="1200">
        <a:solidFill>
          <a:schemeClr val="tx1"/>
        </a:solidFill>
        <a:latin typeface="Arial" charset="0"/>
        <a:ea typeface="+mn-ea"/>
        <a:cs typeface="Arial" charset="0"/>
      </a:defRPr>
    </a:lvl7pPr>
    <a:lvl8pPr marL="3200400" algn="l" defTabSz="914400" rtl="0" eaLnBrk="1" latinLnBrk="0" hangingPunct="1">
      <a:defRPr sz="1900" kern="1200">
        <a:solidFill>
          <a:schemeClr val="tx1"/>
        </a:solidFill>
        <a:latin typeface="Arial" charset="0"/>
        <a:ea typeface="+mn-ea"/>
        <a:cs typeface="Arial" charset="0"/>
      </a:defRPr>
    </a:lvl8pPr>
    <a:lvl9pPr marL="3657600" algn="l" defTabSz="914400" rtl="0" eaLnBrk="1" latinLnBrk="0" hangingPunct="1">
      <a:defRPr sz="1900" kern="1200">
        <a:solidFill>
          <a:schemeClr val="tx1"/>
        </a:solidFill>
        <a:latin typeface="Arial" charset="0"/>
        <a:ea typeface="+mn-ea"/>
        <a:cs typeface="Arial" charset="0"/>
      </a:defRPr>
    </a:lvl9pPr>
  </p:defaultTextStyle>
  <p:extLst>
    <p:ext uri="{521415D9-36F7-43E2-AB2F-B90AF26B5E84}">
      <p14:sectionLst xmlns:p14="http://schemas.microsoft.com/office/powerpoint/2010/main">
        <p14:section name="Default Section" id="{DA54D230-71A6-44C2-B66B-858659B7B16C}">
          <p14:sldIdLst>
            <p14:sldId id="1431"/>
            <p14:sldId id="1442"/>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sgupta, Tania" initials="" lastIdx="3" clrIdx="0"/>
  <p:cmAuthor id="1" name="Ghosh, Dipankar"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a:srgbClr val="CC9900"/>
    <a:srgbClr val="FF99FF"/>
    <a:srgbClr val="002776"/>
    <a:srgbClr val="336699"/>
    <a:srgbClr val="CCFF99"/>
    <a:srgbClr val="E3F4FA"/>
    <a:srgbClr val="33CC33"/>
    <a:srgbClr val="0066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838" autoAdjust="0"/>
    <p:restoredTop sz="89698" autoAdjust="0"/>
  </p:normalViewPr>
  <p:slideViewPr>
    <p:cSldViewPr snapToGrid="0">
      <p:cViewPr>
        <p:scale>
          <a:sx n="70" d="100"/>
          <a:sy n="70" d="100"/>
        </p:scale>
        <p:origin x="-1116" y="-96"/>
      </p:cViewPr>
      <p:guideLst>
        <p:guide orient="horz" pos="2897"/>
        <p:guide orient="horz" pos="485"/>
        <p:guide orient="horz" pos="189"/>
        <p:guide orient="horz" pos="187"/>
        <p:guide orient="horz" pos="2395"/>
        <p:guide orient="horz" pos="730"/>
        <p:guide pos="1416"/>
        <p:guide pos="277"/>
        <p:guide pos="3675"/>
        <p:guide pos="4793"/>
        <p:guide pos="5054"/>
        <p:guide pos="573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512"/>
    </p:cViewPr>
  </p:sorterViewPr>
  <p:notesViewPr>
    <p:cSldViewPr snapToGrid="0">
      <p:cViewPr varScale="1">
        <p:scale>
          <a:sx n="49" d="100"/>
          <a:sy n="49" d="100"/>
        </p:scale>
        <p:origin x="-2970"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11" Type="http://schemas.openxmlformats.org/officeDocument/2006/relationships/tableStyles" Target="tableStyles.xml"/><Relationship Id="rId5" Type="http://schemas.openxmlformats.org/officeDocument/2006/relationships/handoutMaster" Target="handoutMasters/handoutMaster1.xml"/><Relationship Id="rId10" Type="http://schemas.openxmlformats.org/officeDocument/2006/relationships/theme" Target="theme/theme1.xml"/><Relationship Id="rId4" Type="http://schemas.openxmlformats.org/officeDocument/2006/relationships/notesMaster" Target="notesMasters/notesMaster1.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drawings/_rels/vmlDrawing2.vml.rels><?xml version="1.0" encoding="UTF-8" standalone="yes"?>
<Relationships xmlns="http://schemas.openxmlformats.org/package/2006/relationships"><Relationship Id="rId1" Type="http://schemas.openxmlformats.org/officeDocument/2006/relationships/image" Target="NULL"/></Relationships>
</file>

<file path=ppt/drawings/_rels/vmlDrawing3.vml.rels><?xml version="1.0" encoding="UTF-8" standalone="yes"?>
<Relationships xmlns="http://schemas.openxmlformats.org/package/2006/relationships"><Relationship Id="rId1" Type="http://schemas.openxmlformats.org/officeDocument/2006/relationships/image" Target="NULL"/></Relationships>
</file>

<file path=ppt/drawings/_rels/vmlDrawing4.vml.rels><?xml version="1.0" encoding="UTF-8" standalone="yes"?>
<Relationships xmlns="http://schemas.openxmlformats.org/package/2006/relationships"><Relationship Id="rId1" Type="http://schemas.openxmlformats.org/officeDocument/2006/relationships/image" Target="NULL"/></Relationships>
</file>

<file path=ppt/drawings/_rels/vmlDrawing5.vml.rels><?xml version="1.0" encoding="UTF-8" standalone="yes"?>
<Relationships xmlns="http://schemas.openxmlformats.org/package/2006/relationships"><Relationship Id="rId1" Type="http://schemas.openxmlformats.org/officeDocument/2006/relationships/image" Target="NULL"/></Relationships>
</file>

<file path=ppt/drawings/_rels/vmlDrawing6.vml.rels><?xml version="1.0" encoding="UTF-8" standalone="yes"?>
<Relationships xmlns="http://schemas.openxmlformats.org/package/2006/relationships"><Relationship Id="rId1" Type="http://schemas.openxmlformats.org/officeDocument/2006/relationships/image" Target="NULL"/></Relationships>
</file>

<file path=ppt/drawings/_rels/vmlDrawing7.vml.rels><?xml version="1.0" encoding="UTF-8" standalone="yes"?>
<Relationships xmlns="http://schemas.openxmlformats.org/package/2006/relationships"><Relationship Id="rId1" Type="http://schemas.openxmlformats.org/officeDocument/2006/relationships/image" Target="NULL"/></Relationships>
</file>

<file path=ppt/drawings/_rels/vmlDrawing8.vml.rels><?xml version="1.0" encoding="UTF-8" standalone="yes"?>
<Relationships xmlns="http://schemas.openxmlformats.org/package/2006/relationships"><Relationship Id="rId1" Type="http://schemas.openxmlformats.org/officeDocument/2006/relationships/image" Target="NULL"/></Relationships>
</file>

<file path=ppt/drawings/_rels/vmlDrawing9.vml.rels><?xml version="1.0" encoding="UTF-8" standalone="yes"?>
<Relationships xmlns="http://schemas.openxmlformats.org/package/2006/relationships"><Relationship Id="rId1" Type="http://schemas.openxmlformats.org/officeDocument/2006/relationships/image" Target="NUL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5" y="4"/>
            <a:ext cx="3170490" cy="480060"/>
          </a:xfrm>
          <a:prstGeom prst="rect">
            <a:avLst/>
          </a:prstGeom>
          <a:noFill/>
          <a:ln w="9525">
            <a:noFill/>
            <a:miter lim="800000"/>
            <a:headEnd/>
            <a:tailEnd/>
          </a:ln>
        </p:spPr>
        <p:txBody>
          <a:bodyPr vert="horz" wrap="square" lIns="63516" tIns="31760" rIns="63516" bIns="31760" numCol="1" anchor="t" anchorCtr="0" compatLnSpc="1">
            <a:prstTxWarp prst="textNoShape">
              <a:avLst/>
            </a:prstTxWarp>
          </a:bodyPr>
          <a:lstStyle>
            <a:lvl1pPr defTabSz="635757">
              <a:defRPr sz="800" dirty="0"/>
            </a:lvl1pPr>
          </a:lstStyle>
          <a:p>
            <a:pPr>
              <a:defRPr/>
            </a:pPr>
            <a:endParaRPr lang="en-GB"/>
          </a:p>
        </p:txBody>
      </p:sp>
      <p:sp>
        <p:nvSpPr>
          <p:cNvPr id="3" name="Date Placeholder 2"/>
          <p:cNvSpPr>
            <a:spLocks noGrp="1"/>
          </p:cNvSpPr>
          <p:nvPr>
            <p:ph type="dt" sz="quarter" idx="1"/>
          </p:nvPr>
        </p:nvSpPr>
        <p:spPr bwMode="auto">
          <a:xfrm>
            <a:off x="4144712" y="4"/>
            <a:ext cx="3168781" cy="480060"/>
          </a:xfrm>
          <a:prstGeom prst="rect">
            <a:avLst/>
          </a:prstGeom>
          <a:noFill/>
          <a:ln w="9525">
            <a:noFill/>
            <a:miter lim="800000"/>
            <a:headEnd/>
            <a:tailEnd/>
          </a:ln>
        </p:spPr>
        <p:txBody>
          <a:bodyPr vert="horz" wrap="square" lIns="63516" tIns="31760" rIns="63516" bIns="31760" numCol="1" anchor="t" anchorCtr="0" compatLnSpc="1">
            <a:prstTxWarp prst="textNoShape">
              <a:avLst/>
            </a:prstTxWarp>
          </a:bodyPr>
          <a:lstStyle>
            <a:lvl1pPr algn="r" defTabSz="635757">
              <a:defRPr sz="800"/>
            </a:lvl1pPr>
          </a:lstStyle>
          <a:p>
            <a:pPr>
              <a:defRPr/>
            </a:pPr>
            <a:fld id="{D8F4E171-0629-4DEA-8FE5-2265E5347281}" type="datetimeFigureOut">
              <a:rPr lang="en-US"/>
              <a:pPr>
                <a:defRPr/>
              </a:pPr>
              <a:t>3/14/2014</a:t>
            </a:fld>
            <a:endParaRPr lang="en-GB" dirty="0"/>
          </a:p>
        </p:txBody>
      </p:sp>
      <p:sp>
        <p:nvSpPr>
          <p:cNvPr id="4" name="Footer Placeholder 3"/>
          <p:cNvSpPr>
            <a:spLocks noGrp="1"/>
          </p:cNvSpPr>
          <p:nvPr>
            <p:ph type="ftr" sz="quarter" idx="2"/>
          </p:nvPr>
        </p:nvSpPr>
        <p:spPr bwMode="auto">
          <a:xfrm>
            <a:off x="5" y="9119606"/>
            <a:ext cx="3170490" cy="480060"/>
          </a:xfrm>
          <a:prstGeom prst="rect">
            <a:avLst/>
          </a:prstGeom>
          <a:noFill/>
          <a:ln w="9525">
            <a:noFill/>
            <a:miter lim="800000"/>
            <a:headEnd/>
            <a:tailEnd/>
          </a:ln>
        </p:spPr>
        <p:txBody>
          <a:bodyPr vert="horz" wrap="square" lIns="63516" tIns="31760" rIns="63516" bIns="31760" numCol="1" anchor="b" anchorCtr="0" compatLnSpc="1">
            <a:prstTxWarp prst="textNoShape">
              <a:avLst/>
            </a:prstTxWarp>
          </a:bodyPr>
          <a:lstStyle>
            <a:lvl1pPr defTabSz="635757">
              <a:defRPr sz="800" dirty="0"/>
            </a:lvl1pPr>
          </a:lstStyle>
          <a:p>
            <a:pPr>
              <a:defRPr/>
            </a:pPr>
            <a:endParaRPr lang="en-GB"/>
          </a:p>
        </p:txBody>
      </p:sp>
      <p:sp>
        <p:nvSpPr>
          <p:cNvPr id="5" name="Slide Number Placeholder 4"/>
          <p:cNvSpPr>
            <a:spLocks noGrp="1"/>
          </p:cNvSpPr>
          <p:nvPr>
            <p:ph type="sldNum" sz="quarter" idx="3"/>
          </p:nvPr>
        </p:nvSpPr>
        <p:spPr bwMode="auto">
          <a:xfrm>
            <a:off x="4144712" y="9119606"/>
            <a:ext cx="3168781" cy="480060"/>
          </a:xfrm>
          <a:prstGeom prst="rect">
            <a:avLst/>
          </a:prstGeom>
          <a:noFill/>
          <a:ln w="9525">
            <a:noFill/>
            <a:miter lim="800000"/>
            <a:headEnd/>
            <a:tailEnd/>
          </a:ln>
        </p:spPr>
        <p:txBody>
          <a:bodyPr vert="horz" wrap="square" lIns="63516" tIns="31760" rIns="63516" bIns="31760" numCol="1" anchor="b" anchorCtr="0" compatLnSpc="1">
            <a:prstTxWarp prst="textNoShape">
              <a:avLst/>
            </a:prstTxWarp>
          </a:bodyPr>
          <a:lstStyle>
            <a:lvl1pPr algn="r" defTabSz="635757">
              <a:defRPr sz="800"/>
            </a:lvl1pPr>
          </a:lstStyle>
          <a:p>
            <a:pPr>
              <a:defRPr/>
            </a:pPr>
            <a:fld id="{65AEFF26-A2D1-4F78-BF02-BDA3A21EB053}" type="slidenum">
              <a:rPr lang="en-GB"/>
              <a:pPr>
                <a:defRPr/>
              </a:pPr>
              <a:t>‹#›</a:t>
            </a:fld>
            <a:endParaRPr lang="en-GB" dirty="0"/>
          </a:p>
        </p:txBody>
      </p:sp>
    </p:spTree>
    <p:extLst>
      <p:ext uri="{BB962C8B-B14F-4D97-AF65-F5344CB8AC3E}">
        <p14:creationId xmlns:p14="http://schemas.microsoft.com/office/powerpoint/2010/main" val="10023764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5" y="4"/>
            <a:ext cx="3170490" cy="480060"/>
          </a:xfrm>
          <a:prstGeom prst="rect">
            <a:avLst/>
          </a:prstGeom>
          <a:noFill/>
          <a:ln w="9525">
            <a:noFill/>
            <a:miter lim="800000"/>
            <a:headEnd/>
            <a:tailEnd/>
          </a:ln>
        </p:spPr>
        <p:txBody>
          <a:bodyPr vert="horz" wrap="square" lIns="96838" tIns="48423" rIns="96838" bIns="48423" numCol="1" anchor="t" anchorCtr="0" compatLnSpc="1">
            <a:prstTxWarp prst="textNoShape">
              <a:avLst/>
            </a:prstTxWarp>
          </a:bodyPr>
          <a:lstStyle>
            <a:lvl1pPr defTabSz="635757">
              <a:defRPr sz="1200" dirty="0">
                <a:latin typeface="Calibri" pitchFamily="34" charset="0"/>
              </a:defRPr>
            </a:lvl1pPr>
          </a:lstStyle>
          <a:p>
            <a:pPr>
              <a:defRPr/>
            </a:pPr>
            <a:endParaRPr lang="en-US"/>
          </a:p>
        </p:txBody>
      </p:sp>
      <p:sp>
        <p:nvSpPr>
          <p:cNvPr id="3" name="Date Placeholder 2"/>
          <p:cNvSpPr>
            <a:spLocks noGrp="1"/>
          </p:cNvSpPr>
          <p:nvPr>
            <p:ph type="dt" idx="1"/>
          </p:nvPr>
        </p:nvSpPr>
        <p:spPr bwMode="auto">
          <a:xfrm>
            <a:off x="4144712" y="4"/>
            <a:ext cx="3168781" cy="480060"/>
          </a:xfrm>
          <a:prstGeom prst="rect">
            <a:avLst/>
          </a:prstGeom>
          <a:noFill/>
          <a:ln w="9525">
            <a:noFill/>
            <a:miter lim="800000"/>
            <a:headEnd/>
            <a:tailEnd/>
          </a:ln>
        </p:spPr>
        <p:txBody>
          <a:bodyPr vert="horz" wrap="square" lIns="96838" tIns="48423" rIns="96838" bIns="48423" numCol="1" anchor="t" anchorCtr="0" compatLnSpc="1">
            <a:prstTxWarp prst="textNoShape">
              <a:avLst/>
            </a:prstTxWarp>
          </a:bodyPr>
          <a:lstStyle>
            <a:lvl1pPr algn="r" defTabSz="635757">
              <a:defRPr sz="1200">
                <a:latin typeface="Calibri" pitchFamily="34" charset="0"/>
              </a:defRPr>
            </a:lvl1pPr>
          </a:lstStyle>
          <a:p>
            <a:pPr>
              <a:defRPr/>
            </a:pPr>
            <a:fld id="{A6C25497-7110-4CD9-8EB7-D854FECC23F9}" type="datetimeFigureOut">
              <a:rPr lang="en-US" smtClean="0"/>
              <a:pPr>
                <a:defRPr/>
              </a:pPr>
              <a:t>3/14/2014</a:t>
            </a:fld>
            <a:endParaRPr lang="en-US" dirty="0"/>
          </a:p>
        </p:txBody>
      </p:sp>
      <p:sp>
        <p:nvSpPr>
          <p:cNvPr id="4" name="Slide Image Placeholder 3"/>
          <p:cNvSpPr>
            <a:spLocks noGrp="1" noRot="1" noChangeAspect="1"/>
          </p:cNvSpPr>
          <p:nvPr>
            <p:ph type="sldImg" idx="2"/>
          </p:nvPr>
        </p:nvSpPr>
        <p:spPr>
          <a:xfrm>
            <a:off x="1257300" y="720725"/>
            <a:ext cx="4802188" cy="3600450"/>
          </a:xfrm>
          <a:prstGeom prst="rect">
            <a:avLst/>
          </a:prstGeom>
          <a:noFill/>
          <a:ln w="12700">
            <a:solidFill>
              <a:prstClr val="black"/>
            </a:solidFill>
          </a:ln>
        </p:spPr>
        <p:txBody>
          <a:bodyPr vert="horz" lIns="139558" tIns="69780" rIns="139558" bIns="69780" rtlCol="0" anchor="ctr"/>
          <a:lstStyle/>
          <a:p>
            <a:pPr lvl="0"/>
            <a:endParaRPr lang="en-GB" noProof="0" dirty="0"/>
          </a:p>
        </p:txBody>
      </p:sp>
      <p:sp>
        <p:nvSpPr>
          <p:cNvPr id="5" name="Notes Placeholder 4"/>
          <p:cNvSpPr>
            <a:spLocks noGrp="1"/>
          </p:cNvSpPr>
          <p:nvPr>
            <p:ph type="body" sz="quarter" idx="3"/>
          </p:nvPr>
        </p:nvSpPr>
        <p:spPr bwMode="auto">
          <a:xfrm>
            <a:off x="731521" y="4560574"/>
            <a:ext cx="5852160" cy="4320540"/>
          </a:xfrm>
          <a:prstGeom prst="rect">
            <a:avLst/>
          </a:prstGeom>
          <a:noFill/>
          <a:ln w="9525">
            <a:noFill/>
            <a:miter lim="800000"/>
            <a:headEnd/>
            <a:tailEnd/>
          </a:ln>
        </p:spPr>
        <p:txBody>
          <a:bodyPr vert="horz" wrap="square" lIns="96838" tIns="48423" rIns="96838" bIns="48423" numCol="1" anchor="t" anchorCtr="0" compatLnSpc="1">
            <a:prstTxWarp prst="textNoShape">
              <a:avLst/>
            </a:prstTxWarp>
          </a:bodyPr>
          <a:lstStyle/>
          <a:p>
            <a:pPr lvl="0"/>
            <a:r>
              <a:rPr lang="en-US" noProof="0" smtClean="0"/>
              <a:t>Click to edit Master text styles</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
        <p:nvSpPr>
          <p:cNvPr id="6" name="Footer Placeholder 5"/>
          <p:cNvSpPr>
            <a:spLocks noGrp="1"/>
          </p:cNvSpPr>
          <p:nvPr>
            <p:ph type="ftr" sz="quarter" idx="4"/>
          </p:nvPr>
        </p:nvSpPr>
        <p:spPr bwMode="auto">
          <a:xfrm>
            <a:off x="5" y="9119606"/>
            <a:ext cx="3170490" cy="480060"/>
          </a:xfrm>
          <a:prstGeom prst="rect">
            <a:avLst/>
          </a:prstGeom>
          <a:noFill/>
          <a:ln w="9525">
            <a:noFill/>
            <a:miter lim="800000"/>
            <a:headEnd/>
            <a:tailEnd/>
          </a:ln>
        </p:spPr>
        <p:txBody>
          <a:bodyPr vert="horz" wrap="square" lIns="96838" tIns="48423" rIns="96838" bIns="48423" numCol="1" anchor="b" anchorCtr="0" compatLnSpc="1">
            <a:prstTxWarp prst="textNoShape">
              <a:avLst/>
            </a:prstTxWarp>
          </a:bodyPr>
          <a:lstStyle>
            <a:lvl1pPr defTabSz="635757">
              <a:defRPr sz="1200" dirty="0">
                <a:latin typeface="Calibri" pitchFamily="34" charset="0"/>
              </a:defRPr>
            </a:lvl1pPr>
          </a:lstStyle>
          <a:p>
            <a:pPr>
              <a:defRPr/>
            </a:pPr>
            <a:endParaRPr lang="en-US"/>
          </a:p>
        </p:txBody>
      </p:sp>
      <p:sp>
        <p:nvSpPr>
          <p:cNvPr id="7" name="Slide Number Placeholder 6"/>
          <p:cNvSpPr>
            <a:spLocks noGrp="1"/>
          </p:cNvSpPr>
          <p:nvPr>
            <p:ph type="sldNum" sz="quarter" idx="5"/>
          </p:nvPr>
        </p:nvSpPr>
        <p:spPr bwMode="auto">
          <a:xfrm>
            <a:off x="4144712" y="9119606"/>
            <a:ext cx="3168781" cy="480060"/>
          </a:xfrm>
          <a:prstGeom prst="rect">
            <a:avLst/>
          </a:prstGeom>
          <a:noFill/>
          <a:ln w="9525">
            <a:noFill/>
            <a:miter lim="800000"/>
            <a:headEnd/>
            <a:tailEnd/>
          </a:ln>
        </p:spPr>
        <p:txBody>
          <a:bodyPr vert="horz" wrap="square" lIns="96838" tIns="48423" rIns="96838" bIns="48423" numCol="1" anchor="b" anchorCtr="0" compatLnSpc="1">
            <a:prstTxWarp prst="textNoShape">
              <a:avLst/>
            </a:prstTxWarp>
          </a:bodyPr>
          <a:lstStyle>
            <a:lvl1pPr algn="r" defTabSz="635757">
              <a:defRPr sz="1200">
                <a:latin typeface="Calibri" pitchFamily="34" charset="0"/>
              </a:defRPr>
            </a:lvl1pPr>
          </a:lstStyle>
          <a:p>
            <a:pPr>
              <a:defRPr/>
            </a:pPr>
            <a:fld id="{DB19E439-0A36-4389-B1D4-036D35E9F4EA}" type="slidenum">
              <a:rPr lang="en-US" smtClean="0"/>
              <a:pPr>
                <a:defRPr/>
              </a:pPr>
              <a:t>‹#›</a:t>
            </a:fld>
            <a:endParaRPr lang="en-US" dirty="0"/>
          </a:p>
        </p:txBody>
      </p:sp>
    </p:spTree>
    <p:extLst>
      <p:ext uri="{BB962C8B-B14F-4D97-AF65-F5344CB8AC3E}">
        <p14:creationId xmlns:p14="http://schemas.microsoft.com/office/powerpoint/2010/main" val="11775624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mn-lt"/>
        <a:ea typeface="+mn-ea"/>
        <a:cs typeface="+mn-cs"/>
      </a:defRPr>
    </a:lvl1pPr>
    <a:lvl2pPr marL="742950" indent="-285750" algn="l" rtl="0" eaLnBrk="0" fontAlgn="base" hangingPunct="0">
      <a:spcBef>
        <a:spcPct val="30000"/>
      </a:spcBef>
      <a:spcAft>
        <a:spcPct val="0"/>
      </a:spcAft>
      <a:defRPr sz="1100" kern="1200">
        <a:solidFill>
          <a:schemeClr val="tx1"/>
        </a:solidFill>
        <a:latin typeface="+mn-lt"/>
        <a:ea typeface="+mn-ea"/>
        <a:cs typeface="+mn-cs"/>
      </a:defRPr>
    </a:lvl2pPr>
    <a:lvl3pPr marL="1143000" indent="-228600" algn="l" rtl="0" eaLnBrk="0" fontAlgn="base" hangingPunct="0">
      <a:spcBef>
        <a:spcPct val="30000"/>
      </a:spcBef>
      <a:spcAft>
        <a:spcPct val="0"/>
      </a:spcAft>
      <a:defRPr sz="1100" kern="1200">
        <a:solidFill>
          <a:schemeClr val="tx1"/>
        </a:solidFill>
        <a:latin typeface="+mn-lt"/>
        <a:ea typeface="+mn-ea"/>
        <a:cs typeface="+mn-cs"/>
      </a:defRPr>
    </a:lvl3pPr>
    <a:lvl4pPr marL="1600200" indent="-228600" algn="l" rtl="0" eaLnBrk="0" fontAlgn="base" hangingPunct="0">
      <a:spcBef>
        <a:spcPct val="30000"/>
      </a:spcBef>
      <a:spcAft>
        <a:spcPct val="0"/>
      </a:spcAft>
      <a:defRPr sz="1100" kern="1200">
        <a:solidFill>
          <a:schemeClr val="tx1"/>
        </a:solidFill>
        <a:latin typeface="+mn-lt"/>
        <a:ea typeface="+mn-ea"/>
        <a:cs typeface="+mn-cs"/>
      </a:defRPr>
    </a:lvl4pPr>
    <a:lvl5pPr marL="2057400" indent="-228600" algn="l" rtl="0" eaLnBrk="0" fontAlgn="base" hangingPunct="0">
      <a:spcBef>
        <a:spcPct val="30000"/>
      </a:spcBef>
      <a:spcAft>
        <a:spcPct val="0"/>
      </a:spcAft>
      <a:defRPr sz="1100" kern="1200">
        <a:solidFill>
          <a:schemeClr val="tx1"/>
        </a:solidFill>
        <a:latin typeface="+mn-lt"/>
        <a:ea typeface="+mn-ea"/>
        <a:cs typeface="+mn-cs"/>
      </a:defRPr>
    </a:lvl5pPr>
    <a:lvl6pPr marL="2148780" algn="l" defTabSz="859512" rtl="0" eaLnBrk="1" latinLnBrk="0" hangingPunct="1">
      <a:defRPr sz="1100" kern="1200">
        <a:solidFill>
          <a:schemeClr val="tx1"/>
        </a:solidFill>
        <a:latin typeface="+mn-lt"/>
        <a:ea typeface="+mn-ea"/>
        <a:cs typeface="+mn-cs"/>
      </a:defRPr>
    </a:lvl6pPr>
    <a:lvl7pPr marL="2578536" algn="l" defTabSz="859512" rtl="0" eaLnBrk="1" latinLnBrk="0" hangingPunct="1">
      <a:defRPr sz="1100" kern="1200">
        <a:solidFill>
          <a:schemeClr val="tx1"/>
        </a:solidFill>
        <a:latin typeface="+mn-lt"/>
        <a:ea typeface="+mn-ea"/>
        <a:cs typeface="+mn-cs"/>
      </a:defRPr>
    </a:lvl7pPr>
    <a:lvl8pPr marL="3008291" algn="l" defTabSz="859512" rtl="0" eaLnBrk="1" latinLnBrk="0" hangingPunct="1">
      <a:defRPr sz="1100" kern="1200">
        <a:solidFill>
          <a:schemeClr val="tx1"/>
        </a:solidFill>
        <a:latin typeface="+mn-lt"/>
        <a:ea typeface="+mn-ea"/>
        <a:cs typeface="+mn-cs"/>
      </a:defRPr>
    </a:lvl8pPr>
    <a:lvl9pPr marL="3438048" algn="l" defTabSz="859512"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B19E439-0A36-4389-B1D4-036D35E9F4EA}" type="slidenum">
              <a:rPr lang="en-US" smtClean="0"/>
              <a:pPr>
                <a:defRPr/>
              </a:pPr>
              <a:t>0</a:t>
            </a:fld>
            <a:endParaRPr lang="en-US" dirty="0"/>
          </a:p>
        </p:txBody>
      </p:sp>
    </p:spTree>
    <p:extLst>
      <p:ext uri="{BB962C8B-B14F-4D97-AF65-F5344CB8AC3E}">
        <p14:creationId xmlns:p14="http://schemas.microsoft.com/office/powerpoint/2010/main" val="161934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B19E439-0A36-4389-B1D4-036D35E9F4EA}" type="slidenum">
              <a:rPr lang="en-US" smtClean="0"/>
              <a:pPr>
                <a:defRPr/>
              </a:pPr>
              <a:t>1</a:t>
            </a:fld>
            <a:endParaRPr lang="en-US" dirty="0"/>
          </a:p>
        </p:txBody>
      </p:sp>
    </p:spTree>
    <p:extLst>
      <p:ext uri="{BB962C8B-B14F-4D97-AF65-F5344CB8AC3E}">
        <p14:creationId xmlns:p14="http://schemas.microsoft.com/office/powerpoint/2010/main" val="161934399"/>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tags" Target="../tags/tag8.xml"/><Relationship Id="rId7" Type="http://schemas.openxmlformats.org/officeDocument/2006/relationships/oleObject" Target="../embeddings/oleObject2.bin"/><Relationship Id="rId2" Type="http://schemas.openxmlformats.org/officeDocument/2006/relationships/tags" Target="../tags/tag7.xml"/><Relationship Id="rId1" Type="http://schemas.openxmlformats.org/officeDocument/2006/relationships/vmlDrawing" Target="../drawings/vmlDrawing2.v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3" Type="http://schemas.openxmlformats.org/officeDocument/2006/relationships/hyperlink" Target="http://www.deloitte.com/th/about" TargetMode="External"/><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12.xml"/><Relationship Id="rId7" Type="http://schemas.openxmlformats.org/officeDocument/2006/relationships/tags" Target="../tags/tag16.xml"/><Relationship Id="rId2" Type="http://schemas.openxmlformats.org/officeDocument/2006/relationships/tags" Target="../tags/tag11.xml"/><Relationship Id="rId1" Type="http://schemas.openxmlformats.org/officeDocument/2006/relationships/vmlDrawing" Target="../drawings/vmlDrawing3.vml"/><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9" Type="http://schemas.openxmlformats.org/officeDocument/2006/relationships/oleObject" Target="../embeddings/oleObject3.bin"/></Relationships>
</file>

<file path=ppt/slideLayouts/_rels/slideLayout3.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18.xml"/><Relationship Id="rId7" Type="http://schemas.openxmlformats.org/officeDocument/2006/relationships/tags" Target="../tags/tag22.xml"/><Relationship Id="rId2" Type="http://schemas.openxmlformats.org/officeDocument/2006/relationships/tags" Target="../tags/tag17.xml"/><Relationship Id="rId1" Type="http://schemas.openxmlformats.org/officeDocument/2006/relationships/vmlDrawing" Target="../drawings/vmlDrawing4.v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 Id="rId9" Type="http://schemas.openxmlformats.org/officeDocument/2006/relationships/oleObject" Target="../embeddings/oleObject4.bin"/></Relationships>
</file>

<file path=ppt/slideLayouts/_rels/slideLayout4.xml.rels><?xml version="1.0" encoding="UTF-8" standalone="yes"?>
<Relationships xmlns="http://schemas.openxmlformats.org/package/2006/relationships"><Relationship Id="rId8" Type="http://schemas.openxmlformats.org/officeDocument/2006/relationships/tags" Target="../tags/tag29.xml"/><Relationship Id="rId3" Type="http://schemas.openxmlformats.org/officeDocument/2006/relationships/tags" Target="../tags/tag24.xml"/><Relationship Id="rId7" Type="http://schemas.openxmlformats.org/officeDocument/2006/relationships/tags" Target="../tags/tag28.xml"/><Relationship Id="rId2" Type="http://schemas.openxmlformats.org/officeDocument/2006/relationships/tags" Target="../tags/tag23.xml"/><Relationship Id="rId1" Type="http://schemas.openxmlformats.org/officeDocument/2006/relationships/vmlDrawing" Target="../drawings/vmlDrawing5.vml"/><Relationship Id="rId6" Type="http://schemas.openxmlformats.org/officeDocument/2006/relationships/tags" Target="../tags/tag27.xml"/><Relationship Id="rId5" Type="http://schemas.openxmlformats.org/officeDocument/2006/relationships/tags" Target="../tags/tag26.xml"/><Relationship Id="rId10" Type="http://schemas.openxmlformats.org/officeDocument/2006/relationships/oleObject" Target="../embeddings/oleObject5.bin"/><Relationship Id="rId4" Type="http://schemas.openxmlformats.org/officeDocument/2006/relationships/tags" Target="../tags/tag25.xml"/><Relationship Id="rId9"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tags" Target="../tags/tag31.xml"/><Relationship Id="rId7" Type="http://schemas.openxmlformats.org/officeDocument/2006/relationships/slideMaster" Target="../slideMasters/slideMaster1.xml"/><Relationship Id="rId2" Type="http://schemas.openxmlformats.org/officeDocument/2006/relationships/tags" Target="../tags/tag30.xml"/><Relationship Id="rId1" Type="http://schemas.openxmlformats.org/officeDocument/2006/relationships/vmlDrawing" Target="../drawings/vmlDrawing6.v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vmlDrawing" Target="../drawings/vmlDrawing7.vml"/><Relationship Id="rId5" Type="http://schemas.openxmlformats.org/officeDocument/2006/relationships/oleObject" Target="../embeddings/oleObject7.bin"/><Relationship Id="rId4"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vmlDrawing" Target="../drawings/vmlDrawing8.vml"/><Relationship Id="rId5" Type="http://schemas.openxmlformats.org/officeDocument/2006/relationships/oleObject" Target="../embeddings/oleObject8.bin"/><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vmlDrawing" Target="../drawings/vmlDrawing9.vml"/><Relationship Id="rId5" Type="http://schemas.openxmlformats.org/officeDocument/2006/relationships/oleObject" Target="../embeddings/oleObject9.bin"/><Relationship Id="rId4"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graphicFrame>
        <p:nvGraphicFramePr>
          <p:cNvPr id="24" name="Rectangle 2" hidden="1"/>
          <p:cNvGraphicFramePr>
            <a:graphicFrameLocks/>
          </p:cNvGraphicFramePr>
          <p:nvPr>
            <p:custDataLst>
              <p:tags r:id="rId2"/>
            </p:custDataLst>
          </p:nvPr>
        </p:nvGraphicFramePr>
        <p:xfrm>
          <a:off x="0" y="0"/>
          <a:ext cx="146050" cy="158750"/>
        </p:xfrm>
        <a:graphic>
          <a:graphicData uri="http://schemas.openxmlformats.org/presentationml/2006/ole">
            <mc:AlternateContent xmlns:mc="http://schemas.openxmlformats.org/markup-compatibility/2006">
              <mc:Choice xmlns:v="urn:schemas-microsoft-com:vml" Requires="v">
                <p:oleObj spid="_x0000_s2254977" name="think-cell Slide" r:id="rId7" imgW="0" imgH="0" progId="TCLayout.ActiveDocument.1">
                  <p:embed/>
                </p:oleObj>
              </mc:Choice>
              <mc:Fallback>
                <p:oleObj name="think-cell Slide" r:id="rId7" imgW="0" imgH="0" progId="TCLayout.ActiveDocument.1">
                  <p:embed/>
                  <p:pic>
                    <p:nvPicPr>
                      <p:cNvPr id="0" name=""/>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460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0836" name="Text Placeholder 2"/>
          <p:cNvSpPr>
            <a:spLocks noGrp="1"/>
          </p:cNvSpPr>
          <p:nvPr>
            <p:ph type="subTitle" idx="1"/>
            <p:custDataLst>
              <p:tags r:id="rId3"/>
            </p:custDataLst>
          </p:nvPr>
        </p:nvSpPr>
        <p:spPr>
          <a:xfrm>
            <a:off x="382466" y="6151367"/>
            <a:ext cx="4740104" cy="228396"/>
          </a:xfrm>
          <a:prstGeom prst="rect">
            <a:avLst/>
          </a:prstGeom>
        </p:spPr>
        <p:txBody>
          <a:bodyPr lIns="0" tIns="0" rIns="0" bIns="0" anchor="b" anchorCtr="0">
            <a:spAutoFit/>
          </a:bodyPr>
          <a:lstStyle>
            <a:lvl1pPr marL="0" indent="0" eaLnBrk="1" hangingPunct="1">
              <a:lnSpc>
                <a:spcPct val="106000"/>
              </a:lnSpc>
              <a:spcBef>
                <a:spcPct val="15000"/>
              </a:spcBef>
              <a:buFont typeface="Wingdings 2" pitchFamily="18" charset="2"/>
              <a:buNone/>
              <a:defRPr b="1" smtClean="0"/>
            </a:lvl1pPr>
          </a:lstStyle>
          <a:p>
            <a:r>
              <a:rPr lang="en-US" noProof="0" smtClean="0"/>
              <a:t>Click to edit Master subtitle style</a:t>
            </a:r>
            <a:endParaRPr lang="en-US" noProof="0" dirty="0"/>
          </a:p>
        </p:txBody>
      </p:sp>
      <p:sp>
        <p:nvSpPr>
          <p:cNvPr id="110" name="Title Placeholder 1"/>
          <p:cNvSpPr>
            <a:spLocks noGrp="1"/>
          </p:cNvSpPr>
          <p:nvPr>
            <p:ph type="ctrTitle"/>
            <p:custDataLst>
              <p:tags r:id="rId4"/>
            </p:custDataLst>
          </p:nvPr>
        </p:nvSpPr>
        <p:spPr>
          <a:xfrm>
            <a:off x="1142820" y="2886327"/>
            <a:ext cx="3996982" cy="1128762"/>
          </a:xfrm>
          <a:prstGeom prst="rect">
            <a:avLst/>
          </a:prstGeom>
        </p:spPr>
        <p:txBody>
          <a:bodyPr/>
          <a:lstStyle>
            <a:lvl1pPr marL="0" marR="0" indent="0" defTabSz="957998" rtl="0" eaLnBrk="0" fontAlgn="base" latinLnBrk="0" hangingPunct="0">
              <a:lnSpc>
                <a:spcPts val="2800"/>
              </a:lnSpc>
              <a:spcBef>
                <a:spcPct val="0"/>
              </a:spcBef>
              <a:spcAft>
                <a:spcPct val="0"/>
              </a:spcAft>
              <a:tabLst/>
              <a:defRPr sz="2800" b="0">
                <a:solidFill>
                  <a:schemeClr val="tx2"/>
                </a:solidFill>
                <a:latin typeface="Times New Roman" pitchFamily="18" charset="0"/>
              </a:defRPr>
            </a:lvl1pPr>
          </a:lstStyle>
          <a:p>
            <a:pPr lvl="0"/>
            <a:r>
              <a:rPr lang="en-US" noProof="0" smtClean="0"/>
              <a:t>Click to edit Master title style</a:t>
            </a:r>
          </a:p>
        </p:txBody>
      </p:sp>
      <p:pic>
        <p:nvPicPr>
          <p:cNvPr id="26" name="Picture 5" descr="DEL_PRI_RGB"/>
          <p:cNvPicPr>
            <a:picLocks noChangeArrowheads="1"/>
          </p:cNvPicPr>
          <p:nvPr userDrawn="1">
            <p:custDataLst>
              <p:tags r:id="rId5"/>
            </p:custDataLst>
          </p:nvPr>
        </p:nvPicPr>
        <p:blipFill>
          <a:blip r:embed="rId8" cstate="screen">
            <a:extLst>
              <a:ext uri="{28A0092B-C50C-407E-A947-70E740481C1C}">
                <a14:useLocalDpi xmlns:a14="http://schemas.microsoft.com/office/drawing/2010/main"/>
              </a:ext>
            </a:extLst>
          </a:blip>
          <a:srcRect/>
          <a:stretch>
            <a:fillRect/>
          </a:stretch>
        </p:blipFill>
        <p:spPr bwMode="auto">
          <a:xfrm>
            <a:off x="248177" y="317218"/>
            <a:ext cx="2346325" cy="533400"/>
          </a:xfrm>
          <a:prstGeom prst="rect">
            <a:avLst/>
          </a:prstGeom>
          <a:noFill/>
          <a:ln w="9525">
            <a:noFill/>
            <a:miter lim="800000"/>
            <a:headEnd/>
            <a:tailEnd/>
          </a:ln>
        </p:spPr>
      </p:pic>
    </p:spTree>
    <p:extLst>
      <p:ext uri="{BB962C8B-B14F-4D97-AF65-F5344CB8AC3E}">
        <p14:creationId xmlns:p14="http://schemas.microsoft.com/office/powerpoint/2010/main" val="3625240999"/>
      </p:ext>
    </p:extLst>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5" name="Picture 19" descr="DEL_PRI_RGB"/>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460014" y="1922426"/>
            <a:ext cx="3451225" cy="790575"/>
          </a:xfrm>
          <a:prstGeom prst="rect">
            <a:avLst/>
          </a:prstGeom>
          <a:noFill/>
          <a:ln w="9525">
            <a:noFill/>
            <a:miter lim="800000"/>
            <a:headEnd/>
            <a:tailEnd/>
          </a:ln>
        </p:spPr>
      </p:pic>
      <p:sp>
        <p:nvSpPr>
          <p:cNvPr id="6" name="Rectangle 5"/>
          <p:cNvSpPr/>
          <p:nvPr userDrawn="1"/>
        </p:nvSpPr>
        <p:spPr>
          <a:xfrm>
            <a:off x="460014" y="3107993"/>
            <a:ext cx="7944398" cy="3754874"/>
          </a:xfrm>
          <a:prstGeom prst="rect">
            <a:avLst/>
          </a:prstGeom>
          <a:solidFill>
            <a:schemeClr val="bg1"/>
          </a:solidFill>
        </p:spPr>
        <p:txBody>
          <a:bodyPr wrap="square">
            <a:spAutoFit/>
          </a:bodyPr>
          <a:lstStyle/>
          <a:p>
            <a:r>
              <a:rPr lang="en-US" sz="850" kern="1200" dirty="0" smtClean="0">
                <a:solidFill>
                  <a:schemeClr val="tx2"/>
                </a:solidFill>
                <a:effectLst/>
                <a:latin typeface="Arial" charset="0"/>
                <a:ea typeface="+mn-ea"/>
                <a:cs typeface="Arial" charset="0"/>
              </a:rPr>
              <a:t>Deloitte refers to one or more of Deloitte Touche Tohmatsu Limited, a UK private company limited by guarantee, and its network of member firms, each of which is a legally separate and independent entity. Please see </a:t>
            </a:r>
            <a:r>
              <a:rPr lang="en-US" sz="850" kern="1200" dirty="0" smtClean="0">
                <a:solidFill>
                  <a:schemeClr val="tx2"/>
                </a:solidFill>
                <a:effectLst/>
                <a:latin typeface="Arial" charset="0"/>
                <a:ea typeface="+mn-ea"/>
                <a:cs typeface="Arial" charset="0"/>
                <a:hlinkClick r:id="rId3"/>
              </a:rPr>
              <a:t>www.deloitte.com/th/about</a:t>
            </a:r>
            <a:r>
              <a:rPr lang="en-US" sz="850" kern="1200" baseline="0" dirty="0" smtClean="0">
                <a:solidFill>
                  <a:schemeClr val="tx2"/>
                </a:solidFill>
                <a:effectLst/>
                <a:latin typeface="Arial" charset="0"/>
                <a:ea typeface="+mn-ea"/>
                <a:cs typeface="Arial" charset="0"/>
              </a:rPr>
              <a:t> </a:t>
            </a:r>
            <a:r>
              <a:rPr lang="en-US" sz="850" kern="1200" dirty="0" smtClean="0">
                <a:solidFill>
                  <a:schemeClr val="tx2"/>
                </a:solidFill>
                <a:effectLst/>
                <a:latin typeface="Arial" charset="0"/>
                <a:ea typeface="+mn-ea"/>
                <a:cs typeface="Arial" charset="0"/>
              </a:rPr>
              <a:t>for a detailed description of the legal structure of Deloitte Touche Tohmatsu Limited and its member firms.</a:t>
            </a:r>
          </a:p>
          <a:p>
            <a:endParaRPr lang="en-US" sz="850" dirty="0" smtClean="0">
              <a:solidFill>
                <a:schemeClr val="tx2"/>
              </a:solidFill>
              <a:effectLst/>
            </a:endParaRPr>
          </a:p>
          <a:p>
            <a:r>
              <a:rPr lang="en-US" sz="850" kern="1200" dirty="0" smtClean="0">
                <a:solidFill>
                  <a:schemeClr val="tx2"/>
                </a:solidFill>
                <a:effectLst/>
                <a:latin typeface="Arial" charset="0"/>
                <a:ea typeface="+mn-ea"/>
                <a:cs typeface="Arial" charset="0"/>
              </a:rPr>
              <a:t>Deloitte provides audit, tax, consulting, and financial advisory services to public and private clients spanning multiple industries. With a globally connected network of member firms in more than 150 countries, Deloitte brings world-class capabilities and high-quality service to clients, delivering the insights they need to address their most complex business challenges. Deloitte has in the region of 200,000 professionals, all committed to becoming the standard of excellence.</a:t>
            </a:r>
          </a:p>
          <a:p>
            <a:endParaRPr lang="en-US" sz="850" dirty="0" smtClean="0">
              <a:solidFill>
                <a:schemeClr val="tx2"/>
              </a:solidFill>
              <a:effectLst/>
            </a:endParaRPr>
          </a:p>
          <a:p>
            <a:r>
              <a:rPr lang="en-US" sz="850" b="1" kern="1200" dirty="0" smtClean="0">
                <a:solidFill>
                  <a:schemeClr val="tx2"/>
                </a:solidFill>
                <a:effectLst/>
                <a:latin typeface="Arial" charset="0"/>
                <a:ea typeface="+mn-ea"/>
                <a:cs typeface="Arial" charset="0"/>
              </a:rPr>
              <a:t>About Deloitte Southeast Asia</a:t>
            </a:r>
            <a:endParaRPr lang="en-US" sz="850" dirty="0" smtClean="0">
              <a:solidFill>
                <a:schemeClr val="tx2"/>
              </a:solidFill>
              <a:effectLst/>
            </a:endParaRPr>
          </a:p>
          <a:p>
            <a:r>
              <a:rPr lang="en-US" sz="850" kern="1200" dirty="0" smtClean="0">
                <a:solidFill>
                  <a:schemeClr val="tx2"/>
                </a:solidFill>
                <a:effectLst/>
                <a:latin typeface="Arial" charset="0"/>
                <a:ea typeface="+mn-ea"/>
                <a:cs typeface="Arial" charset="0"/>
              </a:rPr>
              <a:t>Deloitte Southeast Asia Ltd—a member firm of Deloitte Touche Tohmatsu Limited comprising Deloitte practices operating in Brunei, Guam, Indonesia, Malaysia, Philippines, Singapore, Thailand and Vietnam—was established to deliver measurable value to the particular demands of increasingly intra-regional and fast growing companies and enterprises.</a:t>
            </a:r>
            <a:endParaRPr lang="en-US" sz="850" dirty="0" smtClean="0">
              <a:solidFill>
                <a:schemeClr val="tx2"/>
              </a:solidFill>
              <a:effectLst/>
            </a:endParaRPr>
          </a:p>
          <a:p>
            <a:r>
              <a:rPr lang="en-US" sz="850" kern="1200" dirty="0" smtClean="0">
                <a:solidFill>
                  <a:schemeClr val="tx2"/>
                </a:solidFill>
                <a:effectLst/>
                <a:latin typeface="Arial" charset="0"/>
                <a:ea typeface="+mn-ea"/>
                <a:cs typeface="Arial" charset="0"/>
              </a:rPr>
              <a:t>Comprising over 250 partners and 5,500 professionals in 22 office locations, the subsidiaries and affiliates of Deloitte Southeast Asia Ltd combine their technical expertise and deep industry knowledge to deliver consistent high quality services to companies in the region.</a:t>
            </a:r>
            <a:endParaRPr lang="en-US" sz="850" dirty="0" smtClean="0">
              <a:solidFill>
                <a:schemeClr val="tx2"/>
              </a:solidFill>
              <a:effectLst/>
            </a:endParaRPr>
          </a:p>
          <a:p>
            <a:r>
              <a:rPr lang="en-US" sz="850" kern="1200" dirty="0" smtClean="0">
                <a:solidFill>
                  <a:schemeClr val="tx2"/>
                </a:solidFill>
                <a:effectLst/>
                <a:latin typeface="Arial" charset="0"/>
                <a:ea typeface="+mn-ea"/>
                <a:cs typeface="Arial" charset="0"/>
              </a:rPr>
              <a:t>All services are provided through the individual country practices, their subsidiaries and affiliates which are separate and independent legal entities.</a:t>
            </a:r>
          </a:p>
          <a:p>
            <a:endParaRPr lang="en-US" sz="850" dirty="0" smtClean="0">
              <a:solidFill>
                <a:schemeClr val="tx2"/>
              </a:solidFill>
              <a:effectLst/>
            </a:endParaRPr>
          </a:p>
          <a:p>
            <a:r>
              <a:rPr lang="en-US" sz="850" b="1" kern="1200" dirty="0" smtClean="0">
                <a:solidFill>
                  <a:schemeClr val="tx2"/>
                </a:solidFill>
                <a:effectLst/>
                <a:latin typeface="Arial" charset="0"/>
                <a:ea typeface="+mn-ea"/>
                <a:cs typeface="Arial" charset="0"/>
              </a:rPr>
              <a:t>About Deloitte Thailand</a:t>
            </a:r>
            <a:endParaRPr lang="en-US" sz="850" dirty="0" smtClean="0">
              <a:solidFill>
                <a:schemeClr val="tx2"/>
              </a:solidFill>
              <a:effectLst/>
            </a:endParaRPr>
          </a:p>
          <a:p>
            <a:r>
              <a:rPr lang="en-US" sz="850" kern="1200" dirty="0" smtClean="0">
                <a:solidFill>
                  <a:schemeClr val="tx2"/>
                </a:solidFill>
                <a:effectLst/>
                <a:latin typeface="Arial" charset="0"/>
                <a:ea typeface="+mn-ea"/>
                <a:cs typeface="Arial" charset="0"/>
              </a:rPr>
              <a:t>In Thailand, services are provided by Deloitte Touche Tohmatsu Jaiyos Co., Ltd. and its subsidiaries and affiliates.</a:t>
            </a:r>
          </a:p>
          <a:p>
            <a:endParaRPr lang="en-US" sz="850" dirty="0" smtClean="0">
              <a:solidFill>
                <a:schemeClr val="tx2"/>
              </a:solidFill>
              <a:effectLst/>
            </a:endParaRPr>
          </a:p>
          <a:p>
            <a:r>
              <a:rPr lang="en-US" sz="850" dirty="0" smtClean="0">
                <a:solidFill>
                  <a:schemeClr val="tx2"/>
                </a:solidFill>
                <a:effectLst/>
              </a:rPr>
              <a:t>This publication contains general information only, and none of Deloitte Touche Tohmatsu Limited, its member firms, or their related entities (collectively, the "Deloitte Network") is, by means of this publication, rendering professional advice or services. Before making any decision or taking any action that may affect your finances or your business, you should consult a qualified professional adviser. No entity in the Deloitte Network shall be responsible for any loss whatsoever sustained by any person who relies on this publication.​</a:t>
            </a:r>
          </a:p>
          <a:p>
            <a:endParaRPr lang="en-US" sz="850" dirty="0" smtClean="0">
              <a:solidFill>
                <a:schemeClr val="tx2"/>
              </a:solidFill>
              <a:effectLst/>
            </a:endParaRPr>
          </a:p>
          <a:p>
            <a:endParaRPr lang="en-US" sz="850" kern="1200" dirty="0" smtClean="0">
              <a:solidFill>
                <a:schemeClr val="tx2"/>
              </a:solidFill>
              <a:effectLst/>
              <a:latin typeface="Arial" charset="0"/>
              <a:ea typeface="+mn-ea"/>
              <a:cs typeface="Arial" charset="0"/>
            </a:endParaRPr>
          </a:p>
          <a:p>
            <a:r>
              <a:rPr lang="en-US" sz="850" kern="1200" dirty="0" smtClean="0">
                <a:solidFill>
                  <a:schemeClr val="tx2"/>
                </a:solidFill>
                <a:effectLst/>
                <a:latin typeface="Arial" charset="0"/>
                <a:ea typeface="+mn-ea"/>
                <a:cs typeface="Arial" charset="0"/>
              </a:rPr>
              <a:t>© 2014 Deloitte Touche Tohmatsu Jaiyos Co., Ltd.</a:t>
            </a:r>
          </a:p>
          <a:p>
            <a:endParaRPr lang="en-US" sz="850" kern="1200" dirty="0" smtClean="0">
              <a:solidFill>
                <a:schemeClr val="tx2"/>
              </a:solidFill>
              <a:effectLst/>
              <a:latin typeface="Arial" charset="0"/>
              <a:ea typeface="+mn-ea"/>
              <a:cs typeface="Arial" charset="0"/>
            </a:endParaRPr>
          </a:p>
          <a:p>
            <a:endParaRPr lang="en-US" sz="850" dirty="0">
              <a:solidFill>
                <a:schemeClr val="tx2"/>
              </a:solidFill>
              <a:effectLst/>
            </a:endParaRPr>
          </a:p>
        </p:txBody>
      </p:sp>
      <p:sp>
        <p:nvSpPr>
          <p:cNvPr id="7" name="Rectangle 6"/>
          <p:cNvSpPr/>
          <p:nvPr userDrawn="1"/>
        </p:nvSpPr>
        <p:spPr>
          <a:xfrm>
            <a:off x="5795682" y="6131859"/>
            <a:ext cx="3146612" cy="632012"/>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spAutoFit/>
          </a:bodyPr>
          <a:lstStyle/>
          <a:p>
            <a:pPr algn="ctr"/>
            <a:endParaRPr lang="en-US" sz="1400" dirty="0" err="1" smtClean="0">
              <a:solidFill>
                <a:schemeClr val="tx2"/>
              </a:solidFill>
            </a:endParaRPr>
          </a:p>
        </p:txBody>
      </p:sp>
    </p:spTree>
    <p:extLst>
      <p:ext uri="{BB962C8B-B14F-4D97-AF65-F5344CB8AC3E}">
        <p14:creationId xmlns:p14="http://schemas.microsoft.com/office/powerpoint/2010/main" val="10951560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and one content">
    <p:spTree>
      <p:nvGrpSpPr>
        <p:cNvPr id="1" name=""/>
        <p:cNvGrpSpPr/>
        <p:nvPr/>
      </p:nvGrpSpPr>
      <p:grpSpPr>
        <a:xfrm>
          <a:off x="0" y="0"/>
          <a:ext cx="0" cy="0"/>
          <a:chOff x="0" y="0"/>
          <a:chExt cx="0" cy="0"/>
        </a:xfrm>
      </p:grpSpPr>
      <p:graphicFrame>
        <p:nvGraphicFramePr>
          <p:cNvPr id="4" name="Rectangle 1" hidden="1"/>
          <p:cNvGraphicFramePr>
            <a:graphicFrameLocks/>
          </p:cNvGraphicFramePr>
          <p:nvPr>
            <p:custDataLst>
              <p:tags r:id="rId2"/>
            </p:custDataLst>
          </p:nvPr>
        </p:nvGraphicFramePr>
        <p:xfrm>
          <a:off x="0" y="0"/>
          <a:ext cx="146050" cy="158750"/>
        </p:xfrm>
        <a:graphic>
          <a:graphicData uri="http://schemas.openxmlformats.org/presentationml/2006/ole">
            <mc:AlternateContent xmlns:mc="http://schemas.openxmlformats.org/markup-compatibility/2006">
              <mc:Choice xmlns:v="urn:schemas-microsoft-com:vml" Requires="v">
                <p:oleObj spid="_x0000_s2256001" name="think-cell Slide" r:id="rId9" imgW="0" imgH="0" progId="TCLayout.ActiveDocument.1">
                  <p:embed/>
                </p:oleObj>
              </mc:Choice>
              <mc:Fallback>
                <p:oleObj name="think-cell Slide" r:id="rId9" imgW="0" imgH="0" progId="TCLayout.ActiveDocument.1">
                  <p:embed/>
                  <p:pic>
                    <p:nvPicPr>
                      <p:cNvPr id="0" name=""/>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460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itle Placeholder 1"/>
          <p:cNvSpPr>
            <a:spLocks noGrp="1"/>
          </p:cNvSpPr>
          <p:nvPr>
            <p:ph type="title"/>
            <p:custDataLst>
              <p:tags r:id="rId3"/>
            </p:custDataLst>
          </p:nvPr>
        </p:nvSpPr>
        <p:spPr bwMode="auto">
          <a:xfrm>
            <a:off x="396875" y="300038"/>
            <a:ext cx="8350250" cy="595311"/>
          </a:xfrm>
          <a:prstGeom prst="rect">
            <a:avLst/>
          </a:prstGeom>
          <a:noFill/>
          <a:ln w="9525">
            <a:noFill/>
            <a:miter lim="800000"/>
            <a:headEnd/>
            <a:tailEnd/>
          </a:ln>
        </p:spPr>
        <p:txBody>
          <a:bodyPr/>
          <a:lstStyle>
            <a:lvl1pPr>
              <a:defRPr sz="2000"/>
            </a:lvl1pPr>
          </a:lstStyle>
          <a:p>
            <a:pPr lvl="0"/>
            <a:r>
              <a:rPr lang="en-US" noProof="0" smtClean="0"/>
              <a:t>Click to edit Master title style</a:t>
            </a:r>
            <a:endParaRPr lang="en-US" noProof="0" dirty="0" smtClean="0"/>
          </a:p>
        </p:txBody>
      </p:sp>
      <p:sp>
        <p:nvSpPr>
          <p:cNvPr id="11" name="Text Placeholder 7"/>
          <p:cNvSpPr>
            <a:spLocks noGrp="1"/>
          </p:cNvSpPr>
          <p:nvPr>
            <p:ph type="body" sz="quarter" idx="12"/>
            <p:custDataLst>
              <p:tags r:id="rId4"/>
            </p:custDataLst>
          </p:nvPr>
        </p:nvSpPr>
        <p:spPr>
          <a:xfrm>
            <a:off x="396874" y="1123950"/>
            <a:ext cx="8350251" cy="5186363"/>
          </a:xfrm>
          <a:prstGeom prst="rect">
            <a:avLst/>
          </a:prstGeom>
        </p:spPr>
        <p:txBody>
          <a:bodyPr wrap="square" lIns="0" tIns="0" rIns="0" bIns="0"/>
          <a:lstStyle>
            <a:lvl1pPr marL="0" indent="0">
              <a:lnSpc>
                <a:spcPct val="100000"/>
              </a:lnSpc>
              <a:spcBef>
                <a:spcPts val="400"/>
              </a:spcBef>
              <a:spcAft>
                <a:spcPts val="0"/>
              </a:spcAft>
              <a:defRPr sz="1800"/>
            </a:lvl1pPr>
            <a:lvl2pPr marL="180000" indent="-180000">
              <a:lnSpc>
                <a:spcPct val="100000"/>
              </a:lnSpc>
              <a:spcBef>
                <a:spcPts val="400"/>
              </a:spcBef>
              <a:spcAft>
                <a:spcPts val="0"/>
              </a:spcAft>
              <a:defRPr sz="1800"/>
            </a:lvl2pPr>
            <a:lvl3pPr marL="360000" indent="-180000">
              <a:lnSpc>
                <a:spcPct val="100000"/>
              </a:lnSpc>
              <a:spcBef>
                <a:spcPts val="400"/>
              </a:spcBef>
              <a:spcAft>
                <a:spcPts val="0"/>
              </a:spcAft>
              <a:defRPr sz="1600"/>
            </a:lvl3pPr>
            <a:lvl4pPr marL="540000" indent="-180000">
              <a:lnSpc>
                <a:spcPct val="100000"/>
              </a:lnSpc>
              <a:spcBef>
                <a:spcPts val="400"/>
              </a:spcBef>
              <a:spcAft>
                <a:spcPts val="0"/>
              </a:spcAft>
              <a:defRPr sz="1600"/>
            </a:lvl4pPr>
            <a:lvl5pPr marL="720000">
              <a:lnSpc>
                <a:spcPct val="100000"/>
              </a:lnSpc>
              <a:spcBef>
                <a:spcPts val="400"/>
              </a:spcBef>
              <a:spcAft>
                <a:spcPts val="0"/>
              </a:spcAft>
              <a:defRPr sz="1600"/>
            </a:lvl5pPr>
            <a:lvl6pPr marL="900000" indent="-180000">
              <a:lnSpc>
                <a:spcPct val="100000"/>
              </a:lnSpc>
              <a:spcBef>
                <a:spcPts val="400"/>
              </a:spcBef>
              <a:spcAft>
                <a:spcPts val="0"/>
              </a:spcAft>
              <a:defRPr sz="1600" baseline="0">
                <a:solidFill>
                  <a:schemeClr val="tx1">
                    <a:lumMod val="60000"/>
                    <a:lumOff val="40000"/>
                  </a:schemeClr>
                </a:solidFill>
              </a:defRPr>
            </a:lvl6pPr>
            <a:lvl7pPr marL="1080000" indent="-180000">
              <a:lnSpc>
                <a:spcPct val="100000"/>
              </a:lnSpc>
              <a:spcBef>
                <a:spcPts val="400"/>
              </a:spcBef>
              <a:spcAft>
                <a:spcPts val="0"/>
              </a:spcAft>
              <a:defRPr sz="1600">
                <a:solidFill>
                  <a:schemeClr val="tx1">
                    <a:lumMod val="60000"/>
                    <a:lumOff val="40000"/>
                  </a:schemeClr>
                </a:solidFill>
              </a:defRPr>
            </a:lvl7pPr>
            <a:lvl8pPr marL="1260000" indent="-180000">
              <a:lnSpc>
                <a:spcPct val="100000"/>
              </a:lnSpc>
              <a:spcBef>
                <a:spcPts val="400"/>
              </a:spcBef>
              <a:spcAft>
                <a:spcPts val="0"/>
              </a:spcAft>
              <a:defRPr sz="1600">
                <a:solidFill>
                  <a:schemeClr val="tx1">
                    <a:lumMod val="60000"/>
                    <a:lumOff val="40000"/>
                  </a:schemeClr>
                </a:solidFill>
              </a:defRPr>
            </a:lvl8pPr>
            <a:lvl9pPr marL="1440000" indent="-180000">
              <a:lnSpc>
                <a:spcPct val="100000"/>
              </a:lnSpc>
              <a:spcBef>
                <a:spcPts val="400"/>
              </a:spcBef>
              <a:spcAft>
                <a:spcPts val="0"/>
              </a:spcAft>
              <a:defRPr sz="1600">
                <a:solidFill>
                  <a:schemeClr val="tx1">
                    <a:lumMod val="60000"/>
                    <a:lumOff val="40000"/>
                  </a:schemeClr>
                </a:solidFill>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8" name="Slide Number Placeholder 3"/>
          <p:cNvSpPr>
            <a:spLocks noGrp="1"/>
          </p:cNvSpPr>
          <p:nvPr>
            <p:ph type="sldNum" sz="quarter" idx="13"/>
            <p:custDataLst>
              <p:tags r:id="rId5"/>
            </p:custDataLst>
          </p:nvPr>
        </p:nvSpPr>
        <p:spPr/>
        <p:txBody>
          <a:bodyPr/>
          <a:lstStyle>
            <a:lvl1pPr>
              <a:defRPr/>
            </a:lvl1pPr>
          </a:lstStyle>
          <a:p>
            <a:fld id="{07DDA470-64EC-4838-8513-FA93D4181BA0}" type="slidenum">
              <a:rPr lang="en-US"/>
              <a:pPr/>
              <a:t>‹#›</a:t>
            </a:fld>
            <a:endParaRPr lang="en-US"/>
          </a:p>
        </p:txBody>
      </p:sp>
      <p:sp>
        <p:nvSpPr>
          <p:cNvPr id="9" name="Footer Placeholder 4"/>
          <p:cNvSpPr>
            <a:spLocks noGrp="1"/>
          </p:cNvSpPr>
          <p:nvPr>
            <p:ph type="ftr" sz="quarter" idx="14"/>
            <p:custDataLst>
              <p:tags r:id="rId6"/>
            </p:custDataLst>
          </p:nvPr>
        </p:nvSpPr>
        <p:spPr>
          <a:xfrm>
            <a:off x="771525" y="6554788"/>
            <a:ext cx="4318000" cy="129138"/>
          </a:xfrm>
        </p:spPr>
        <p:txBody>
          <a:bodyPr/>
          <a:lstStyle>
            <a:lvl1pPr>
              <a:defRPr/>
            </a:lvl1pPr>
          </a:lstStyle>
          <a:p>
            <a:r>
              <a:rPr lang="en-US" smtClean="0"/>
              <a:t>Deloitte PowerPoint Template – March 2013</a:t>
            </a:r>
            <a:endParaRPr lang="en-US" dirty="0"/>
          </a:p>
        </p:txBody>
      </p:sp>
      <p:sp>
        <p:nvSpPr>
          <p:cNvPr id="10" name="Rectangle 9"/>
          <p:cNvSpPr>
            <a:spLocks noChangeArrowheads="1"/>
          </p:cNvSpPr>
          <p:nvPr userDrawn="1">
            <p:custDataLst>
              <p:tags r:id="rId7"/>
            </p:custDataLst>
          </p:nvPr>
        </p:nvSpPr>
        <p:spPr bwMode="auto">
          <a:xfrm>
            <a:off x="6395877" y="6554788"/>
            <a:ext cx="2314736" cy="141064"/>
          </a:xfrm>
          <a:prstGeom prst="rect">
            <a:avLst/>
          </a:prstGeom>
          <a:noFill/>
          <a:ln w="25400" algn="ctr">
            <a:noFill/>
            <a:miter lim="800000"/>
            <a:headEnd/>
            <a:tailEnd/>
          </a:ln>
        </p:spPr>
        <p:txBody>
          <a:bodyPr wrap="none" lIns="0" tIns="0" rIns="0" bIns="0">
            <a:spAutoFit/>
          </a:bodyPr>
          <a:lstStyle/>
          <a:p>
            <a:pPr algn="r" defTabSz="957998">
              <a:lnSpc>
                <a:spcPts val="1128"/>
              </a:lnSpc>
              <a:defRPr/>
            </a:pPr>
            <a:r>
              <a:rPr lang="fr-FR" sz="800" dirty="0" smtClean="0">
                <a:solidFill>
                  <a:schemeClr val="tx2"/>
                </a:solidFill>
              </a:rPr>
              <a:t>© 2014 Deloitte Touche Tohmatsu Jaiyos Co., Ltd.</a:t>
            </a:r>
            <a:endParaRPr lang="en-US" sz="800" dirty="0" smtClean="0">
              <a:solidFill>
                <a:schemeClr val="tx2"/>
              </a:solidFill>
            </a:endParaRPr>
          </a:p>
        </p:txBody>
      </p:sp>
    </p:spTree>
    <p:extLst>
      <p:ext uri="{BB962C8B-B14F-4D97-AF65-F5344CB8AC3E}">
        <p14:creationId xmlns:p14="http://schemas.microsoft.com/office/powerpoint/2010/main" val="3784957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nd one content">
    <p:spTree>
      <p:nvGrpSpPr>
        <p:cNvPr id="1" name=""/>
        <p:cNvGrpSpPr/>
        <p:nvPr/>
      </p:nvGrpSpPr>
      <p:grpSpPr>
        <a:xfrm>
          <a:off x="0" y="0"/>
          <a:ext cx="0" cy="0"/>
          <a:chOff x="0" y="0"/>
          <a:chExt cx="0" cy="0"/>
        </a:xfrm>
      </p:grpSpPr>
      <p:graphicFrame>
        <p:nvGraphicFramePr>
          <p:cNvPr id="4" name="Rectangle 1" hidden="1"/>
          <p:cNvGraphicFramePr>
            <a:graphicFrameLocks/>
          </p:cNvGraphicFramePr>
          <p:nvPr>
            <p:custDataLst>
              <p:tags r:id="rId2"/>
            </p:custDataLst>
          </p:nvPr>
        </p:nvGraphicFramePr>
        <p:xfrm>
          <a:off x="0" y="0"/>
          <a:ext cx="146050" cy="158750"/>
        </p:xfrm>
        <a:graphic>
          <a:graphicData uri="http://schemas.openxmlformats.org/presentationml/2006/ole">
            <mc:AlternateContent xmlns:mc="http://schemas.openxmlformats.org/markup-compatibility/2006">
              <mc:Choice xmlns:v="urn:schemas-microsoft-com:vml" Requires="v">
                <p:oleObj spid="_x0000_s2257025" name="think-cell Slide" r:id="rId9" imgW="0" imgH="0" progId="TCLayout.ActiveDocument.1">
                  <p:embed/>
                </p:oleObj>
              </mc:Choice>
              <mc:Fallback>
                <p:oleObj name="think-cell Slide" r:id="rId9" imgW="0" imgH="0" progId="TCLayout.ActiveDocument.1">
                  <p:embed/>
                  <p:pic>
                    <p:nvPicPr>
                      <p:cNvPr id="0" name=""/>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460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itle Placeholder 1"/>
          <p:cNvSpPr>
            <a:spLocks noGrp="1"/>
          </p:cNvSpPr>
          <p:nvPr>
            <p:ph type="title" hasCustomPrompt="1"/>
            <p:custDataLst>
              <p:tags r:id="rId3"/>
            </p:custDataLst>
          </p:nvPr>
        </p:nvSpPr>
        <p:spPr bwMode="auto">
          <a:xfrm>
            <a:off x="396875" y="313686"/>
            <a:ext cx="8350250" cy="595311"/>
          </a:xfrm>
          <a:prstGeom prst="rect">
            <a:avLst/>
          </a:prstGeom>
          <a:noFill/>
          <a:ln w="9525">
            <a:noFill/>
            <a:miter lim="800000"/>
            <a:headEnd/>
            <a:tailEnd/>
          </a:ln>
        </p:spPr>
        <p:txBody>
          <a:bodyPr/>
          <a:lstStyle>
            <a:lvl1pPr>
              <a:defRPr sz="3200">
                <a:latin typeface="BrowalliaUPC" pitchFamily="34" charset="-34"/>
                <a:cs typeface="BrowalliaUPC" pitchFamily="34" charset="-34"/>
              </a:defRPr>
            </a:lvl1pPr>
          </a:lstStyle>
          <a:p>
            <a:pPr lvl="0"/>
            <a:r>
              <a:rPr lang="th-TH" noProof="0" dirty="0" err="1" smtClean="0"/>
              <a:t>คลิ๊ก</a:t>
            </a:r>
            <a:r>
              <a:rPr lang="th-TH" noProof="0" dirty="0" smtClean="0"/>
              <a:t>เพื่อใส่หัวเรื่องภาษาไทย</a:t>
            </a:r>
            <a:endParaRPr lang="en-US" noProof="0" dirty="0" smtClean="0"/>
          </a:p>
        </p:txBody>
      </p:sp>
      <p:sp>
        <p:nvSpPr>
          <p:cNvPr id="11" name="Text Placeholder 7"/>
          <p:cNvSpPr>
            <a:spLocks noGrp="1"/>
          </p:cNvSpPr>
          <p:nvPr>
            <p:ph type="body" sz="quarter" idx="12" hasCustomPrompt="1"/>
            <p:custDataLst>
              <p:tags r:id="rId4"/>
            </p:custDataLst>
          </p:nvPr>
        </p:nvSpPr>
        <p:spPr>
          <a:xfrm>
            <a:off x="396874" y="1137598"/>
            <a:ext cx="8350251" cy="5186363"/>
          </a:xfrm>
          <a:prstGeom prst="rect">
            <a:avLst/>
          </a:prstGeom>
        </p:spPr>
        <p:txBody>
          <a:bodyPr wrap="square" lIns="0" tIns="0" rIns="0" bIns="0"/>
          <a:lstStyle>
            <a:lvl1pPr marL="0" indent="0">
              <a:lnSpc>
                <a:spcPct val="100000"/>
              </a:lnSpc>
              <a:spcBef>
                <a:spcPts val="400"/>
              </a:spcBef>
              <a:spcAft>
                <a:spcPts val="0"/>
              </a:spcAft>
              <a:defRPr sz="2800">
                <a:latin typeface="BrowalliaUPC" pitchFamily="34" charset="-34"/>
                <a:cs typeface="BrowalliaUPC" pitchFamily="34" charset="-34"/>
              </a:defRPr>
            </a:lvl1pPr>
            <a:lvl2pPr marL="180000" indent="-180000">
              <a:lnSpc>
                <a:spcPct val="100000"/>
              </a:lnSpc>
              <a:spcBef>
                <a:spcPts val="400"/>
              </a:spcBef>
              <a:spcAft>
                <a:spcPts val="0"/>
              </a:spcAft>
              <a:defRPr sz="2800">
                <a:latin typeface="BrowalliaUPC" pitchFamily="34" charset="-34"/>
                <a:cs typeface="BrowalliaUPC" pitchFamily="34" charset="-34"/>
              </a:defRPr>
            </a:lvl2pPr>
            <a:lvl3pPr marL="360000" indent="-180000">
              <a:lnSpc>
                <a:spcPct val="100000"/>
              </a:lnSpc>
              <a:spcBef>
                <a:spcPts val="400"/>
              </a:spcBef>
              <a:spcAft>
                <a:spcPts val="0"/>
              </a:spcAft>
              <a:defRPr sz="2400">
                <a:latin typeface="BrowalliaUPC" pitchFamily="34" charset="-34"/>
                <a:cs typeface="BrowalliaUPC" pitchFamily="34" charset="-34"/>
              </a:defRPr>
            </a:lvl3pPr>
            <a:lvl4pPr marL="540000" indent="-180000">
              <a:lnSpc>
                <a:spcPct val="100000"/>
              </a:lnSpc>
              <a:spcBef>
                <a:spcPts val="400"/>
              </a:spcBef>
              <a:spcAft>
                <a:spcPts val="0"/>
              </a:spcAft>
              <a:defRPr sz="2400">
                <a:latin typeface="BrowalliaUPC" pitchFamily="34" charset="-34"/>
                <a:cs typeface="BrowalliaUPC" pitchFamily="34" charset="-34"/>
              </a:defRPr>
            </a:lvl4pPr>
            <a:lvl5pPr marL="720000">
              <a:lnSpc>
                <a:spcPct val="100000"/>
              </a:lnSpc>
              <a:spcBef>
                <a:spcPts val="400"/>
              </a:spcBef>
              <a:spcAft>
                <a:spcPts val="0"/>
              </a:spcAft>
              <a:defRPr sz="2400">
                <a:latin typeface="BrowalliaUPC" pitchFamily="34" charset="-34"/>
                <a:cs typeface="BrowalliaUPC" pitchFamily="34" charset="-34"/>
              </a:defRPr>
            </a:lvl5pPr>
            <a:lvl6pPr marL="900000" indent="-180000">
              <a:lnSpc>
                <a:spcPct val="100000"/>
              </a:lnSpc>
              <a:spcBef>
                <a:spcPts val="400"/>
              </a:spcBef>
              <a:spcAft>
                <a:spcPts val="0"/>
              </a:spcAft>
              <a:defRPr sz="2400" baseline="0">
                <a:solidFill>
                  <a:schemeClr val="tx1">
                    <a:lumMod val="60000"/>
                    <a:lumOff val="40000"/>
                  </a:schemeClr>
                </a:solidFill>
                <a:latin typeface="BrowalliaUPC" pitchFamily="34" charset="-34"/>
                <a:cs typeface="BrowalliaUPC" pitchFamily="34" charset="-34"/>
              </a:defRPr>
            </a:lvl6pPr>
            <a:lvl7pPr marL="1080000" indent="-180000">
              <a:lnSpc>
                <a:spcPct val="100000"/>
              </a:lnSpc>
              <a:spcBef>
                <a:spcPts val="400"/>
              </a:spcBef>
              <a:spcAft>
                <a:spcPts val="0"/>
              </a:spcAft>
              <a:defRPr sz="2400">
                <a:solidFill>
                  <a:schemeClr val="tx1">
                    <a:lumMod val="60000"/>
                    <a:lumOff val="40000"/>
                  </a:schemeClr>
                </a:solidFill>
                <a:latin typeface="BrowalliaUPC" pitchFamily="34" charset="-34"/>
                <a:cs typeface="BrowalliaUPC" pitchFamily="34" charset="-34"/>
              </a:defRPr>
            </a:lvl7pPr>
            <a:lvl8pPr marL="1260000" indent="-180000">
              <a:lnSpc>
                <a:spcPct val="100000"/>
              </a:lnSpc>
              <a:spcBef>
                <a:spcPts val="400"/>
              </a:spcBef>
              <a:spcAft>
                <a:spcPts val="0"/>
              </a:spcAft>
              <a:defRPr sz="2400">
                <a:solidFill>
                  <a:schemeClr val="tx1">
                    <a:lumMod val="60000"/>
                    <a:lumOff val="40000"/>
                  </a:schemeClr>
                </a:solidFill>
                <a:latin typeface="BrowalliaUPC" pitchFamily="34" charset="-34"/>
                <a:cs typeface="BrowalliaUPC" pitchFamily="34" charset="-34"/>
              </a:defRPr>
            </a:lvl8pPr>
            <a:lvl9pPr marL="1440000" indent="-180000">
              <a:lnSpc>
                <a:spcPct val="100000"/>
              </a:lnSpc>
              <a:spcBef>
                <a:spcPts val="400"/>
              </a:spcBef>
              <a:spcAft>
                <a:spcPts val="0"/>
              </a:spcAft>
              <a:defRPr sz="2400">
                <a:solidFill>
                  <a:schemeClr val="tx1">
                    <a:lumMod val="60000"/>
                    <a:lumOff val="40000"/>
                  </a:schemeClr>
                </a:solidFill>
                <a:latin typeface="BrowalliaUPC" pitchFamily="34" charset="-34"/>
                <a:cs typeface="BrowalliaUPC" pitchFamily="34" charset="-34"/>
              </a:defRPr>
            </a:lvl9pPr>
          </a:lstStyle>
          <a:p>
            <a:pPr lvl="0"/>
            <a:r>
              <a:rPr lang="th-TH" noProof="0" dirty="0" err="1" smtClean="0"/>
              <a:t>คลิ๊ก</a:t>
            </a:r>
            <a:r>
              <a:rPr lang="th-TH" noProof="0" dirty="0" smtClean="0"/>
              <a:t>เพื่อใส่ข้อความภาษาไทย</a:t>
            </a:r>
          </a:p>
          <a:p>
            <a:pPr lvl="2"/>
            <a:r>
              <a:rPr lang="en-US" noProof="0" dirty="0" smtClean="0"/>
              <a:t>Third level</a:t>
            </a:r>
          </a:p>
          <a:p>
            <a:pPr lvl="3"/>
            <a:r>
              <a:rPr lang="en-US" noProof="0" dirty="0" smtClean="0"/>
              <a:t>Fourth level</a:t>
            </a:r>
          </a:p>
          <a:p>
            <a:pPr lvl="4"/>
            <a:r>
              <a:rPr lang="en-US" noProof="0" dirty="0" smtClean="0"/>
              <a:t>Fifth level</a:t>
            </a:r>
          </a:p>
          <a:p>
            <a:pPr lvl="5"/>
            <a:r>
              <a:rPr lang="en-US" noProof="0" dirty="0" smtClean="0"/>
              <a:t>Sixth level</a:t>
            </a:r>
          </a:p>
          <a:p>
            <a:pPr lvl="6"/>
            <a:r>
              <a:rPr lang="en-US" noProof="0" dirty="0" smtClean="0"/>
              <a:t>Seventh level</a:t>
            </a:r>
          </a:p>
          <a:p>
            <a:pPr lvl="7"/>
            <a:r>
              <a:rPr lang="en-US" noProof="0" dirty="0" smtClean="0"/>
              <a:t>Eight level</a:t>
            </a:r>
          </a:p>
          <a:p>
            <a:pPr lvl="8"/>
            <a:r>
              <a:rPr lang="en-US" noProof="0" dirty="0" smtClean="0"/>
              <a:t>Ninth level</a:t>
            </a:r>
            <a:endParaRPr lang="en-US" noProof="0" dirty="0"/>
          </a:p>
        </p:txBody>
      </p:sp>
      <p:sp>
        <p:nvSpPr>
          <p:cNvPr id="8" name="Slide Number Placeholder 3"/>
          <p:cNvSpPr>
            <a:spLocks noGrp="1"/>
          </p:cNvSpPr>
          <p:nvPr>
            <p:ph type="sldNum" sz="quarter" idx="13"/>
            <p:custDataLst>
              <p:tags r:id="rId5"/>
            </p:custDataLst>
          </p:nvPr>
        </p:nvSpPr>
        <p:spPr/>
        <p:txBody>
          <a:bodyPr/>
          <a:lstStyle>
            <a:lvl1pPr>
              <a:defRPr/>
            </a:lvl1pPr>
          </a:lstStyle>
          <a:p>
            <a:fld id="{07DDA470-64EC-4838-8513-FA93D4181BA0}" type="slidenum">
              <a:rPr lang="en-US"/>
              <a:pPr/>
              <a:t>‹#›</a:t>
            </a:fld>
            <a:endParaRPr lang="en-US"/>
          </a:p>
        </p:txBody>
      </p:sp>
      <p:sp>
        <p:nvSpPr>
          <p:cNvPr id="9" name="Footer Placeholder 4"/>
          <p:cNvSpPr>
            <a:spLocks noGrp="1"/>
          </p:cNvSpPr>
          <p:nvPr>
            <p:ph type="ftr" sz="quarter" idx="14"/>
            <p:custDataLst>
              <p:tags r:id="rId6"/>
            </p:custDataLst>
          </p:nvPr>
        </p:nvSpPr>
        <p:spPr>
          <a:xfrm>
            <a:off x="771525" y="6554788"/>
            <a:ext cx="4318000" cy="129138"/>
          </a:xfrm>
        </p:spPr>
        <p:txBody>
          <a:bodyPr/>
          <a:lstStyle>
            <a:lvl1pPr>
              <a:defRPr/>
            </a:lvl1pPr>
          </a:lstStyle>
          <a:p>
            <a:r>
              <a:rPr lang="en-US" smtClean="0"/>
              <a:t>Deloitte PowerPoint Template – March 2013</a:t>
            </a:r>
            <a:endParaRPr lang="en-US" dirty="0"/>
          </a:p>
        </p:txBody>
      </p:sp>
      <p:sp>
        <p:nvSpPr>
          <p:cNvPr id="10" name="Rectangle 9"/>
          <p:cNvSpPr>
            <a:spLocks noChangeArrowheads="1"/>
          </p:cNvSpPr>
          <p:nvPr userDrawn="1">
            <p:custDataLst>
              <p:tags r:id="rId7"/>
            </p:custDataLst>
          </p:nvPr>
        </p:nvSpPr>
        <p:spPr bwMode="auto">
          <a:xfrm>
            <a:off x="6395877" y="6554788"/>
            <a:ext cx="2314736" cy="141064"/>
          </a:xfrm>
          <a:prstGeom prst="rect">
            <a:avLst/>
          </a:prstGeom>
          <a:noFill/>
          <a:ln w="25400" algn="ctr">
            <a:noFill/>
            <a:miter lim="800000"/>
            <a:headEnd/>
            <a:tailEnd/>
          </a:ln>
        </p:spPr>
        <p:txBody>
          <a:bodyPr wrap="none" lIns="0" tIns="0" rIns="0" bIns="0">
            <a:spAutoFit/>
          </a:bodyPr>
          <a:lstStyle/>
          <a:p>
            <a:pPr algn="r" defTabSz="957998">
              <a:lnSpc>
                <a:spcPts val="1128"/>
              </a:lnSpc>
              <a:defRPr/>
            </a:pPr>
            <a:r>
              <a:rPr lang="fr-FR" sz="800" dirty="0" smtClean="0">
                <a:solidFill>
                  <a:schemeClr val="tx2"/>
                </a:solidFill>
              </a:rPr>
              <a:t>© 2014 Deloitte Touche Tohmatsu Jaiyos Co., Ltd.</a:t>
            </a:r>
            <a:endParaRPr lang="en-US" sz="800" dirty="0" smtClean="0">
              <a:solidFill>
                <a:schemeClr val="tx2"/>
              </a:solidFill>
            </a:endParaRPr>
          </a:p>
        </p:txBody>
      </p:sp>
    </p:spTree>
    <p:extLst>
      <p:ext uri="{BB962C8B-B14F-4D97-AF65-F5344CB8AC3E}">
        <p14:creationId xmlns:p14="http://schemas.microsoft.com/office/powerpoint/2010/main" val="54968621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graphicFrame>
        <p:nvGraphicFramePr>
          <p:cNvPr id="5" name="Rectangle 1" hidden="1"/>
          <p:cNvGraphicFramePr>
            <a:graphicFrameLocks/>
          </p:cNvGraphicFramePr>
          <p:nvPr>
            <p:custDataLst>
              <p:tags r:id="rId2"/>
            </p:custDataLst>
          </p:nvPr>
        </p:nvGraphicFramePr>
        <p:xfrm>
          <a:off x="0" y="0"/>
          <a:ext cx="146050" cy="158750"/>
        </p:xfrm>
        <a:graphic>
          <a:graphicData uri="http://schemas.openxmlformats.org/presentationml/2006/ole">
            <mc:AlternateContent xmlns:mc="http://schemas.openxmlformats.org/markup-compatibility/2006">
              <mc:Choice xmlns:v="urn:schemas-microsoft-com:vml" Requires="v">
                <p:oleObj spid="_x0000_s2258049" name="think-cell Slide" r:id="rId10" imgW="0" imgH="0" progId="TCLayout.ActiveDocument.1">
                  <p:embed/>
                </p:oleObj>
              </mc:Choice>
              <mc:Fallback>
                <p:oleObj name="think-cell Slide" r:id="rId10" imgW="0" imgH="0" progId="TCLayout.ActiveDocument.1">
                  <p:embed/>
                  <p:pic>
                    <p:nvPicPr>
                      <p:cNvPr id="0" name=""/>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460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Title Placeholder 1"/>
          <p:cNvSpPr>
            <a:spLocks noGrp="1"/>
          </p:cNvSpPr>
          <p:nvPr>
            <p:ph type="title"/>
            <p:custDataLst>
              <p:tags r:id="rId3"/>
            </p:custDataLst>
          </p:nvPr>
        </p:nvSpPr>
        <p:spPr bwMode="auto">
          <a:xfrm>
            <a:off x="396875" y="300038"/>
            <a:ext cx="8350250" cy="595311"/>
          </a:xfrm>
          <a:prstGeom prst="rect">
            <a:avLst/>
          </a:prstGeom>
          <a:noFill/>
          <a:ln w="9525">
            <a:noFill/>
            <a:miter lim="800000"/>
            <a:headEnd/>
            <a:tailEnd/>
          </a:ln>
        </p:spPr>
        <p:txBody>
          <a:bodyPr/>
          <a:lstStyle>
            <a:lvl1pPr>
              <a:defRPr sz="2000"/>
            </a:lvl1pPr>
          </a:lstStyle>
          <a:p>
            <a:pPr lvl="0"/>
            <a:r>
              <a:rPr lang="en-US" noProof="0" smtClean="0"/>
              <a:t>Click to edit Master title style</a:t>
            </a:r>
            <a:endParaRPr lang="en-US" noProof="0" dirty="0" smtClean="0"/>
          </a:p>
        </p:txBody>
      </p:sp>
      <p:sp>
        <p:nvSpPr>
          <p:cNvPr id="9" name="Slide Number Placeholder 9"/>
          <p:cNvSpPr>
            <a:spLocks noGrp="1"/>
          </p:cNvSpPr>
          <p:nvPr>
            <p:ph type="sldNum" sz="quarter" idx="14"/>
            <p:custDataLst>
              <p:tags r:id="rId4"/>
            </p:custDataLst>
          </p:nvPr>
        </p:nvSpPr>
        <p:spPr/>
        <p:txBody>
          <a:bodyPr/>
          <a:lstStyle>
            <a:lvl1pPr>
              <a:defRPr/>
            </a:lvl1pPr>
          </a:lstStyle>
          <a:p>
            <a:fld id="{F4DAC4A7-70A2-4D69-9E7D-CA1A422029CA}" type="slidenum">
              <a:rPr lang="en-US"/>
              <a:pPr/>
              <a:t>‹#›</a:t>
            </a:fld>
            <a:endParaRPr lang="en-US"/>
          </a:p>
        </p:txBody>
      </p:sp>
      <p:sp>
        <p:nvSpPr>
          <p:cNvPr id="11" name="Footer Placeholder 10"/>
          <p:cNvSpPr>
            <a:spLocks noGrp="1"/>
          </p:cNvSpPr>
          <p:nvPr>
            <p:ph type="ftr" sz="quarter" idx="15"/>
            <p:custDataLst>
              <p:tags r:id="rId5"/>
            </p:custDataLst>
          </p:nvPr>
        </p:nvSpPr>
        <p:spPr>
          <a:xfrm>
            <a:off x="771525" y="6554788"/>
            <a:ext cx="4318000" cy="129138"/>
          </a:xfrm>
        </p:spPr>
        <p:txBody>
          <a:bodyPr/>
          <a:lstStyle>
            <a:lvl1pPr>
              <a:defRPr/>
            </a:lvl1pPr>
          </a:lstStyle>
          <a:p>
            <a:r>
              <a:rPr lang="en-US" smtClean="0"/>
              <a:t>Deloitte PowerPoint Template – March 2013</a:t>
            </a:r>
            <a:endParaRPr lang="en-US" dirty="0"/>
          </a:p>
        </p:txBody>
      </p:sp>
      <p:sp>
        <p:nvSpPr>
          <p:cNvPr id="13" name="Text Placeholder 7"/>
          <p:cNvSpPr>
            <a:spLocks noGrp="1"/>
          </p:cNvSpPr>
          <p:nvPr>
            <p:ph type="body" sz="quarter" idx="12"/>
            <p:custDataLst>
              <p:tags r:id="rId6"/>
            </p:custDataLst>
          </p:nvPr>
        </p:nvSpPr>
        <p:spPr>
          <a:xfrm>
            <a:off x="396874" y="1123950"/>
            <a:ext cx="3995739" cy="5186363"/>
          </a:xfrm>
          <a:prstGeom prst="rect">
            <a:avLst/>
          </a:prstGeom>
        </p:spPr>
        <p:txBody>
          <a:bodyPr wrap="square" lIns="0" tIns="0" rIns="0" bIns="0"/>
          <a:lstStyle>
            <a:lvl1pPr>
              <a:lnSpc>
                <a:spcPct val="100000"/>
              </a:lnSpc>
              <a:spcBef>
                <a:spcPts val="400"/>
              </a:spcBef>
              <a:spcAft>
                <a:spcPts val="0"/>
              </a:spcAft>
              <a:defRPr sz="1600"/>
            </a:lvl1pPr>
            <a:lvl2pPr marL="180000" indent="-180000">
              <a:lnSpc>
                <a:spcPct val="100000"/>
              </a:lnSpc>
              <a:spcBef>
                <a:spcPts val="400"/>
              </a:spcBef>
              <a:spcAft>
                <a:spcPts val="0"/>
              </a:spcAft>
              <a:defRPr sz="1600"/>
            </a:lvl2pPr>
            <a:lvl3pPr marL="360000" indent="-180000">
              <a:lnSpc>
                <a:spcPct val="100000"/>
              </a:lnSpc>
              <a:spcBef>
                <a:spcPts val="400"/>
              </a:spcBef>
              <a:spcAft>
                <a:spcPts val="0"/>
              </a:spcAft>
              <a:defRPr sz="1400"/>
            </a:lvl3pPr>
            <a:lvl4pPr marL="540000" indent="-180000">
              <a:lnSpc>
                <a:spcPct val="100000"/>
              </a:lnSpc>
              <a:spcBef>
                <a:spcPts val="400"/>
              </a:spcBef>
              <a:spcAft>
                <a:spcPts val="0"/>
              </a:spcAft>
              <a:defRPr sz="1400"/>
            </a:lvl4pPr>
            <a:lvl5pPr marL="720000">
              <a:lnSpc>
                <a:spcPct val="100000"/>
              </a:lnSpc>
              <a:spcBef>
                <a:spcPts val="400"/>
              </a:spcBef>
              <a:spcAft>
                <a:spcPts val="0"/>
              </a:spcAft>
              <a:defRPr sz="1400"/>
            </a:lvl5pPr>
            <a:lvl6pPr marL="900000" indent="-180000">
              <a:lnSpc>
                <a:spcPct val="100000"/>
              </a:lnSpc>
              <a:spcBef>
                <a:spcPts val="400"/>
              </a:spcBef>
              <a:spcAft>
                <a:spcPts val="0"/>
              </a:spcAft>
              <a:defRPr sz="1400" baseline="0">
                <a:solidFill>
                  <a:schemeClr val="tx1">
                    <a:lumMod val="60000"/>
                    <a:lumOff val="40000"/>
                  </a:schemeClr>
                </a:solidFill>
              </a:defRPr>
            </a:lvl6pPr>
            <a:lvl7pPr marL="1080000" indent="-180000">
              <a:lnSpc>
                <a:spcPct val="100000"/>
              </a:lnSpc>
              <a:spcBef>
                <a:spcPts val="400"/>
              </a:spcBef>
              <a:spcAft>
                <a:spcPts val="0"/>
              </a:spcAft>
              <a:defRPr sz="1400">
                <a:solidFill>
                  <a:schemeClr val="tx1">
                    <a:lumMod val="60000"/>
                    <a:lumOff val="40000"/>
                  </a:schemeClr>
                </a:solidFill>
              </a:defRPr>
            </a:lvl7pPr>
            <a:lvl8pPr marL="1260000" indent="-180000">
              <a:lnSpc>
                <a:spcPct val="100000"/>
              </a:lnSpc>
              <a:spcBef>
                <a:spcPts val="400"/>
              </a:spcBef>
              <a:spcAft>
                <a:spcPts val="0"/>
              </a:spcAft>
              <a:defRPr sz="1400">
                <a:solidFill>
                  <a:schemeClr val="tx1">
                    <a:lumMod val="60000"/>
                    <a:lumOff val="40000"/>
                  </a:schemeClr>
                </a:solidFill>
              </a:defRPr>
            </a:lvl8pPr>
            <a:lvl9pPr marL="1440000" indent="-180000">
              <a:lnSpc>
                <a:spcPct val="100000"/>
              </a:lnSpc>
              <a:spcBef>
                <a:spcPts val="400"/>
              </a:spcBef>
              <a:spcAft>
                <a:spcPts val="0"/>
              </a:spcAft>
              <a:defRPr sz="1400">
                <a:solidFill>
                  <a:schemeClr val="tx1">
                    <a:lumMod val="60000"/>
                    <a:lumOff val="40000"/>
                  </a:schemeClr>
                </a:solidFill>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4" name="Text Placeholder 7"/>
          <p:cNvSpPr>
            <a:spLocks noGrp="1"/>
          </p:cNvSpPr>
          <p:nvPr>
            <p:ph type="body" sz="quarter" idx="16"/>
            <p:custDataLst>
              <p:tags r:id="rId7"/>
            </p:custDataLst>
          </p:nvPr>
        </p:nvSpPr>
        <p:spPr>
          <a:xfrm>
            <a:off x="4751386" y="1122362"/>
            <a:ext cx="3995739" cy="5186363"/>
          </a:xfrm>
          <a:prstGeom prst="rect">
            <a:avLst/>
          </a:prstGeom>
        </p:spPr>
        <p:txBody>
          <a:bodyPr wrap="square" lIns="0" tIns="0" rIns="0" bIns="0"/>
          <a:lstStyle>
            <a:lvl1pPr>
              <a:lnSpc>
                <a:spcPct val="100000"/>
              </a:lnSpc>
              <a:spcBef>
                <a:spcPts val="400"/>
              </a:spcBef>
              <a:spcAft>
                <a:spcPts val="0"/>
              </a:spcAft>
              <a:defRPr sz="1600"/>
            </a:lvl1pPr>
            <a:lvl2pPr marL="180000" indent="-180000">
              <a:lnSpc>
                <a:spcPct val="100000"/>
              </a:lnSpc>
              <a:spcBef>
                <a:spcPts val="400"/>
              </a:spcBef>
              <a:spcAft>
                <a:spcPts val="0"/>
              </a:spcAft>
              <a:defRPr sz="1600"/>
            </a:lvl2pPr>
            <a:lvl3pPr marL="360000" indent="-180000">
              <a:lnSpc>
                <a:spcPct val="100000"/>
              </a:lnSpc>
              <a:spcBef>
                <a:spcPts val="400"/>
              </a:spcBef>
              <a:spcAft>
                <a:spcPts val="0"/>
              </a:spcAft>
              <a:defRPr sz="1400"/>
            </a:lvl3pPr>
            <a:lvl4pPr marL="540000" indent="-180000">
              <a:lnSpc>
                <a:spcPct val="100000"/>
              </a:lnSpc>
              <a:spcBef>
                <a:spcPts val="400"/>
              </a:spcBef>
              <a:spcAft>
                <a:spcPts val="0"/>
              </a:spcAft>
              <a:defRPr sz="1400"/>
            </a:lvl4pPr>
            <a:lvl5pPr marL="720000">
              <a:lnSpc>
                <a:spcPct val="100000"/>
              </a:lnSpc>
              <a:spcBef>
                <a:spcPts val="400"/>
              </a:spcBef>
              <a:spcAft>
                <a:spcPts val="0"/>
              </a:spcAft>
              <a:defRPr sz="1400"/>
            </a:lvl5pPr>
            <a:lvl6pPr marL="900000" indent="-180000">
              <a:lnSpc>
                <a:spcPct val="100000"/>
              </a:lnSpc>
              <a:spcBef>
                <a:spcPts val="400"/>
              </a:spcBef>
              <a:spcAft>
                <a:spcPts val="0"/>
              </a:spcAft>
              <a:defRPr sz="1400" baseline="0">
                <a:solidFill>
                  <a:schemeClr val="tx1">
                    <a:lumMod val="60000"/>
                    <a:lumOff val="40000"/>
                  </a:schemeClr>
                </a:solidFill>
              </a:defRPr>
            </a:lvl6pPr>
            <a:lvl7pPr marL="1080000" indent="-180000">
              <a:lnSpc>
                <a:spcPct val="100000"/>
              </a:lnSpc>
              <a:spcBef>
                <a:spcPts val="400"/>
              </a:spcBef>
              <a:spcAft>
                <a:spcPts val="0"/>
              </a:spcAft>
              <a:defRPr sz="1400">
                <a:solidFill>
                  <a:schemeClr val="tx1">
                    <a:lumMod val="60000"/>
                    <a:lumOff val="40000"/>
                  </a:schemeClr>
                </a:solidFill>
              </a:defRPr>
            </a:lvl7pPr>
            <a:lvl8pPr marL="1260000" indent="-180000">
              <a:lnSpc>
                <a:spcPct val="100000"/>
              </a:lnSpc>
              <a:spcBef>
                <a:spcPts val="400"/>
              </a:spcBef>
              <a:spcAft>
                <a:spcPts val="0"/>
              </a:spcAft>
              <a:defRPr sz="1400">
                <a:solidFill>
                  <a:schemeClr val="tx1">
                    <a:lumMod val="60000"/>
                    <a:lumOff val="40000"/>
                  </a:schemeClr>
                </a:solidFill>
              </a:defRPr>
            </a:lvl8pPr>
            <a:lvl9pPr marL="1440000" indent="-180000">
              <a:lnSpc>
                <a:spcPct val="100000"/>
              </a:lnSpc>
              <a:spcBef>
                <a:spcPts val="400"/>
              </a:spcBef>
              <a:spcAft>
                <a:spcPts val="0"/>
              </a:spcAft>
              <a:defRPr sz="1400">
                <a:solidFill>
                  <a:schemeClr val="tx1">
                    <a:lumMod val="60000"/>
                    <a:lumOff val="40000"/>
                  </a:schemeClr>
                </a:solidFill>
              </a:defRPr>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12" name="Rectangle 11"/>
          <p:cNvSpPr>
            <a:spLocks noChangeArrowheads="1"/>
          </p:cNvSpPr>
          <p:nvPr userDrawn="1">
            <p:custDataLst>
              <p:tags r:id="rId8"/>
            </p:custDataLst>
          </p:nvPr>
        </p:nvSpPr>
        <p:spPr bwMode="auto">
          <a:xfrm>
            <a:off x="6395877" y="6554788"/>
            <a:ext cx="2314736" cy="141064"/>
          </a:xfrm>
          <a:prstGeom prst="rect">
            <a:avLst/>
          </a:prstGeom>
          <a:noFill/>
          <a:ln w="25400" algn="ctr">
            <a:noFill/>
            <a:miter lim="800000"/>
            <a:headEnd/>
            <a:tailEnd/>
          </a:ln>
        </p:spPr>
        <p:txBody>
          <a:bodyPr wrap="none" lIns="0" tIns="0" rIns="0" bIns="0">
            <a:spAutoFit/>
          </a:bodyPr>
          <a:lstStyle/>
          <a:p>
            <a:pPr algn="r" defTabSz="957998">
              <a:lnSpc>
                <a:spcPts val="1128"/>
              </a:lnSpc>
              <a:defRPr/>
            </a:pPr>
            <a:r>
              <a:rPr lang="fr-FR" sz="800" dirty="0" smtClean="0">
                <a:solidFill>
                  <a:schemeClr val="tx2"/>
                </a:solidFill>
              </a:rPr>
              <a:t>© 2014 Deloitte Touche Tohmatsu Jaiyos Co., Ltd.</a:t>
            </a:r>
            <a:endParaRPr lang="en-US" sz="800" dirty="0" smtClean="0">
              <a:solidFill>
                <a:schemeClr val="tx2"/>
              </a:solidFill>
            </a:endParaRPr>
          </a:p>
        </p:txBody>
      </p:sp>
    </p:spTree>
    <p:extLst>
      <p:ext uri="{BB962C8B-B14F-4D97-AF65-F5344CB8AC3E}">
        <p14:creationId xmlns:p14="http://schemas.microsoft.com/office/powerpoint/2010/main" val="371391351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graphicFrame>
        <p:nvGraphicFramePr>
          <p:cNvPr id="3" name="Rectangle 1" hidden="1"/>
          <p:cNvGraphicFramePr>
            <a:graphicFrameLocks/>
          </p:cNvGraphicFramePr>
          <p:nvPr>
            <p:custDataLst>
              <p:tags r:id="rId2"/>
            </p:custDataLst>
          </p:nvPr>
        </p:nvGraphicFramePr>
        <p:xfrm>
          <a:off x="0" y="0"/>
          <a:ext cx="146050" cy="158750"/>
        </p:xfrm>
        <a:graphic>
          <a:graphicData uri="http://schemas.openxmlformats.org/presentationml/2006/ole">
            <mc:AlternateContent xmlns:mc="http://schemas.openxmlformats.org/markup-compatibility/2006">
              <mc:Choice xmlns:v="urn:schemas-microsoft-com:vml" Requires="v">
                <p:oleObj spid="_x0000_s2259073" name="think-cell Slide" r:id="rId8" imgW="0" imgH="0" progId="TCLayout.ActiveDocument.1">
                  <p:embed/>
                </p:oleObj>
              </mc:Choice>
              <mc:Fallback>
                <p:oleObj name="think-cell Slide" r:id="rId8" imgW="0" imgH="0" progId="TCLayout.ActiveDocument.1">
                  <p:embed/>
                  <p:pic>
                    <p:nvPicPr>
                      <p:cNvPr id="0" name=""/>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460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custDataLst>
              <p:tags r:id="rId3"/>
            </p:custDataLst>
          </p:nvPr>
        </p:nvSpPr>
        <p:spPr/>
        <p:txBody>
          <a:bodyPr/>
          <a:lstStyle>
            <a:lvl1pPr>
              <a:defRPr sz="2000"/>
            </a:lvl1pPr>
          </a:lstStyle>
          <a:p>
            <a:r>
              <a:rPr lang="en-US" noProof="0" smtClean="0"/>
              <a:t>Click to edit Master title style</a:t>
            </a:r>
            <a:endParaRPr lang="en-US" noProof="0" dirty="0"/>
          </a:p>
        </p:txBody>
      </p:sp>
      <p:sp>
        <p:nvSpPr>
          <p:cNvPr id="6" name="Slide Number Placeholder 2"/>
          <p:cNvSpPr>
            <a:spLocks noGrp="1"/>
          </p:cNvSpPr>
          <p:nvPr>
            <p:ph type="sldNum" sz="quarter" idx="10"/>
            <p:custDataLst>
              <p:tags r:id="rId4"/>
            </p:custDataLst>
          </p:nvPr>
        </p:nvSpPr>
        <p:spPr/>
        <p:txBody>
          <a:bodyPr/>
          <a:lstStyle>
            <a:lvl1pPr>
              <a:defRPr/>
            </a:lvl1pPr>
          </a:lstStyle>
          <a:p>
            <a:fld id="{A96B2407-E3DE-42EE-BB9A-9ADA55DC3674}" type="slidenum">
              <a:rPr lang="en-US"/>
              <a:pPr/>
              <a:t>‹#›</a:t>
            </a:fld>
            <a:endParaRPr lang="en-US" dirty="0"/>
          </a:p>
        </p:txBody>
      </p:sp>
      <p:sp>
        <p:nvSpPr>
          <p:cNvPr id="7" name="Footer Placeholder 3"/>
          <p:cNvSpPr>
            <a:spLocks noGrp="1"/>
          </p:cNvSpPr>
          <p:nvPr>
            <p:ph type="ftr" sz="quarter" idx="11"/>
            <p:custDataLst>
              <p:tags r:id="rId5"/>
            </p:custDataLst>
          </p:nvPr>
        </p:nvSpPr>
        <p:spPr>
          <a:xfrm>
            <a:off x="771525" y="6554788"/>
            <a:ext cx="4318000" cy="129138"/>
          </a:xfrm>
        </p:spPr>
        <p:txBody>
          <a:bodyPr/>
          <a:lstStyle>
            <a:lvl1pPr>
              <a:defRPr/>
            </a:lvl1pPr>
          </a:lstStyle>
          <a:p>
            <a:r>
              <a:rPr lang="en-US" smtClean="0"/>
              <a:t>Deloitte PowerPoint Template – March 2013</a:t>
            </a:r>
            <a:endParaRPr lang="en-US" dirty="0"/>
          </a:p>
        </p:txBody>
      </p:sp>
      <p:sp>
        <p:nvSpPr>
          <p:cNvPr id="9" name="Rectangle 8"/>
          <p:cNvSpPr>
            <a:spLocks noChangeArrowheads="1"/>
          </p:cNvSpPr>
          <p:nvPr userDrawn="1">
            <p:custDataLst>
              <p:tags r:id="rId6"/>
            </p:custDataLst>
          </p:nvPr>
        </p:nvSpPr>
        <p:spPr bwMode="auto">
          <a:xfrm>
            <a:off x="6395877" y="6554788"/>
            <a:ext cx="2314736" cy="141064"/>
          </a:xfrm>
          <a:prstGeom prst="rect">
            <a:avLst/>
          </a:prstGeom>
          <a:noFill/>
          <a:ln w="25400" algn="ctr">
            <a:noFill/>
            <a:miter lim="800000"/>
            <a:headEnd/>
            <a:tailEnd/>
          </a:ln>
        </p:spPr>
        <p:txBody>
          <a:bodyPr wrap="none" lIns="0" tIns="0" rIns="0" bIns="0">
            <a:spAutoFit/>
          </a:bodyPr>
          <a:lstStyle/>
          <a:p>
            <a:pPr algn="r" defTabSz="957998">
              <a:lnSpc>
                <a:spcPts val="1128"/>
              </a:lnSpc>
              <a:defRPr/>
            </a:pPr>
            <a:r>
              <a:rPr lang="fr-FR" sz="800" dirty="0" smtClean="0">
                <a:solidFill>
                  <a:schemeClr val="tx2"/>
                </a:solidFill>
              </a:rPr>
              <a:t>© 2014 Deloitte Touche Tohmatsu Jaiyos Co., Ltd.</a:t>
            </a:r>
            <a:endParaRPr lang="en-US" sz="800" dirty="0" smtClean="0">
              <a:solidFill>
                <a:schemeClr val="tx2"/>
              </a:solidFill>
            </a:endParaRPr>
          </a:p>
        </p:txBody>
      </p:sp>
    </p:spTree>
    <p:extLst>
      <p:ext uri="{BB962C8B-B14F-4D97-AF65-F5344CB8AC3E}">
        <p14:creationId xmlns:p14="http://schemas.microsoft.com/office/powerpoint/2010/main" val="322300534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p:bg>
      <p:bgRef idx="1001">
        <a:schemeClr val="bg2"/>
      </p:bgRef>
    </p:bg>
    <p:spTree>
      <p:nvGrpSpPr>
        <p:cNvPr id="1" name=""/>
        <p:cNvGrpSpPr/>
        <p:nvPr/>
      </p:nvGrpSpPr>
      <p:grpSpPr>
        <a:xfrm>
          <a:off x="0" y="0"/>
          <a:ext cx="0" cy="0"/>
          <a:chOff x="0" y="0"/>
          <a:chExt cx="0" cy="0"/>
        </a:xfrm>
      </p:grpSpPr>
      <p:graphicFrame>
        <p:nvGraphicFramePr>
          <p:cNvPr id="3" name="Rectangle 2" hidden="1"/>
          <p:cNvGraphicFramePr>
            <a:graphicFrameLocks/>
          </p:cNvGraphicFramePr>
          <p:nvPr>
            <p:custDataLst>
              <p:tags r:id="rId2"/>
            </p:custDataLst>
          </p:nvPr>
        </p:nvGraphicFramePr>
        <p:xfrm>
          <a:off x="0" y="0"/>
          <a:ext cx="146050" cy="158750"/>
        </p:xfrm>
        <a:graphic>
          <a:graphicData uri="http://schemas.openxmlformats.org/presentationml/2006/ole">
            <mc:AlternateContent xmlns:mc="http://schemas.openxmlformats.org/markup-compatibility/2006">
              <mc:Choice xmlns:v="urn:schemas-microsoft-com:vml" Requires="v">
                <p:oleObj spid="_x0000_s2260097" name="think-cell Slide" r:id="rId5" imgW="0" imgH="0" progId="TCLayout.ActiveDocument.1">
                  <p:embed/>
                </p:oleObj>
              </mc:Choice>
              <mc:Fallback>
                <p:oleObj name="think-cell Slide" r:id="rId5" imgW="0" imgH="0" progId="TCLayout.ActiveDocument.1">
                  <p:embed/>
                  <p:pic>
                    <p:nvPicPr>
                      <p:cNvPr id="0" name=""/>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460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Slide Number Placeholder 3"/>
          <p:cNvSpPr>
            <a:spLocks noGrp="1"/>
          </p:cNvSpPr>
          <p:nvPr>
            <p:ph type="sldNum" sz="quarter" idx="10"/>
          </p:nvPr>
        </p:nvSpPr>
        <p:spPr/>
        <p:txBody>
          <a:bodyPr/>
          <a:lstStyle>
            <a:lvl1pPr>
              <a:defRPr>
                <a:solidFill>
                  <a:schemeClr val="bg2"/>
                </a:solidFill>
              </a:defRPr>
            </a:lvl1pPr>
          </a:lstStyle>
          <a:p>
            <a:fld id="{BB3EB412-ADD0-4785-835D-74F14F7EE1C4}" type="slidenum">
              <a:rPr lang="en-US" smtClean="0"/>
              <a:pPr/>
              <a:t>‹#›</a:t>
            </a:fld>
            <a:endParaRPr lang="en-US" dirty="0"/>
          </a:p>
        </p:txBody>
      </p:sp>
      <p:sp>
        <p:nvSpPr>
          <p:cNvPr id="5" name="Footer Placeholder 4"/>
          <p:cNvSpPr>
            <a:spLocks noGrp="1"/>
          </p:cNvSpPr>
          <p:nvPr>
            <p:ph type="ftr" sz="quarter" idx="11"/>
          </p:nvPr>
        </p:nvSpPr>
        <p:spPr/>
        <p:txBody>
          <a:bodyPr/>
          <a:lstStyle>
            <a:lvl1pPr>
              <a:defRPr>
                <a:solidFill>
                  <a:schemeClr val="bg2"/>
                </a:solidFill>
              </a:defRPr>
            </a:lvl1pPr>
          </a:lstStyle>
          <a:p>
            <a:r>
              <a:rPr lang="en-US" smtClean="0"/>
              <a:t>Deloitte PowerPoint Template – March 2013</a:t>
            </a:r>
            <a:endParaRPr lang="en-US" dirty="0"/>
          </a:p>
        </p:txBody>
      </p:sp>
      <p:sp>
        <p:nvSpPr>
          <p:cNvPr id="6" name="Rectangle 5"/>
          <p:cNvSpPr/>
          <p:nvPr userDrawn="1"/>
        </p:nvSpPr>
        <p:spPr>
          <a:xfrm>
            <a:off x="0" y="0"/>
            <a:ext cx="9144000" cy="6858000"/>
          </a:xfrm>
          <a:prstGeom prst="rect">
            <a:avLst/>
          </a:prstGeom>
          <a:solidFill>
            <a:schemeClr val="bg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400" smtClean="0"/>
          </a:p>
        </p:txBody>
      </p:sp>
      <p:sp>
        <p:nvSpPr>
          <p:cNvPr id="2" name="Title Placeholder 1"/>
          <p:cNvSpPr>
            <a:spLocks noGrp="1"/>
          </p:cNvSpPr>
          <p:nvPr>
            <p:ph type="ctrTitle" hasCustomPrompt="1"/>
            <p:custDataLst>
              <p:tags r:id="rId3"/>
            </p:custDataLst>
          </p:nvPr>
        </p:nvSpPr>
        <p:spPr>
          <a:xfrm>
            <a:off x="1142820" y="2618107"/>
            <a:ext cx="6207508" cy="628377"/>
          </a:xfrm>
        </p:spPr>
        <p:txBody>
          <a:bodyPr>
            <a:spAutoFit/>
          </a:bodyPr>
          <a:lstStyle>
            <a:lvl1pPr>
              <a:lnSpc>
                <a:spcPts val="4888"/>
              </a:lnSpc>
              <a:defRPr sz="5200" b="0">
                <a:solidFill>
                  <a:schemeClr val="tx1"/>
                </a:solidFill>
                <a:latin typeface="Times New Roman" pitchFamily="18" charset="0"/>
              </a:defRPr>
            </a:lvl1pPr>
          </a:lstStyle>
          <a:p>
            <a:r>
              <a:rPr lang="en-US" noProof="0" dirty="0" smtClean="0"/>
              <a:t>Section Divider 1</a:t>
            </a:r>
            <a:endParaRPr lang="en-US" noProof="0" dirty="0"/>
          </a:p>
        </p:txBody>
      </p:sp>
    </p:spTree>
    <p:extLst>
      <p:ext uri="{BB962C8B-B14F-4D97-AF65-F5344CB8AC3E}">
        <p14:creationId xmlns:p14="http://schemas.microsoft.com/office/powerpoint/2010/main" val="2765330425"/>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1_Divider">
    <p:bg>
      <p:bgRef idx="1001">
        <a:schemeClr val="bg2"/>
      </p:bgRef>
    </p:bg>
    <p:spTree>
      <p:nvGrpSpPr>
        <p:cNvPr id="1" name=""/>
        <p:cNvGrpSpPr/>
        <p:nvPr/>
      </p:nvGrpSpPr>
      <p:grpSpPr>
        <a:xfrm>
          <a:off x="0" y="0"/>
          <a:ext cx="0" cy="0"/>
          <a:chOff x="0" y="0"/>
          <a:chExt cx="0" cy="0"/>
        </a:xfrm>
      </p:grpSpPr>
      <p:graphicFrame>
        <p:nvGraphicFramePr>
          <p:cNvPr id="3" name="Rectangle 2" hidden="1"/>
          <p:cNvGraphicFramePr>
            <a:graphicFrameLocks/>
          </p:cNvGraphicFramePr>
          <p:nvPr>
            <p:custDataLst>
              <p:tags r:id="rId2"/>
            </p:custDataLst>
          </p:nvPr>
        </p:nvGraphicFramePr>
        <p:xfrm>
          <a:off x="0" y="0"/>
          <a:ext cx="146050" cy="158750"/>
        </p:xfrm>
        <a:graphic>
          <a:graphicData uri="http://schemas.openxmlformats.org/presentationml/2006/ole">
            <mc:AlternateContent xmlns:mc="http://schemas.openxmlformats.org/markup-compatibility/2006">
              <mc:Choice xmlns:v="urn:schemas-microsoft-com:vml" Requires="v">
                <p:oleObj spid="_x0000_s2261121" name="think-cell Slide" r:id="rId5" imgW="0" imgH="0" progId="TCLayout.ActiveDocument.1">
                  <p:embed/>
                </p:oleObj>
              </mc:Choice>
              <mc:Fallback>
                <p:oleObj name="think-cell Slide" r:id="rId5" imgW="0" imgH="0" progId="TCLayout.ActiveDocument.1">
                  <p:embed/>
                  <p:pic>
                    <p:nvPicPr>
                      <p:cNvPr id="0" name=""/>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460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Slide Number Placeholder 3"/>
          <p:cNvSpPr>
            <a:spLocks noGrp="1"/>
          </p:cNvSpPr>
          <p:nvPr>
            <p:ph type="sldNum" sz="quarter" idx="10"/>
          </p:nvPr>
        </p:nvSpPr>
        <p:spPr/>
        <p:txBody>
          <a:bodyPr/>
          <a:lstStyle>
            <a:lvl1pPr>
              <a:defRPr>
                <a:solidFill>
                  <a:schemeClr val="bg2"/>
                </a:solidFill>
              </a:defRPr>
            </a:lvl1pPr>
          </a:lstStyle>
          <a:p>
            <a:fld id="{BB3EB412-ADD0-4785-835D-74F14F7EE1C4}" type="slidenum">
              <a:rPr lang="en-US" smtClean="0"/>
              <a:pPr/>
              <a:t>‹#›</a:t>
            </a:fld>
            <a:endParaRPr lang="en-US" dirty="0"/>
          </a:p>
        </p:txBody>
      </p:sp>
      <p:sp>
        <p:nvSpPr>
          <p:cNvPr id="5" name="Footer Placeholder 4"/>
          <p:cNvSpPr>
            <a:spLocks noGrp="1"/>
          </p:cNvSpPr>
          <p:nvPr>
            <p:ph type="ftr" sz="quarter" idx="11"/>
          </p:nvPr>
        </p:nvSpPr>
        <p:spPr/>
        <p:txBody>
          <a:bodyPr/>
          <a:lstStyle>
            <a:lvl1pPr>
              <a:defRPr>
                <a:solidFill>
                  <a:schemeClr val="bg2"/>
                </a:solidFill>
              </a:defRPr>
            </a:lvl1pPr>
          </a:lstStyle>
          <a:p>
            <a:r>
              <a:rPr lang="en-US" smtClean="0"/>
              <a:t>Deloitte PowerPoint Template – March 2013</a:t>
            </a:r>
            <a:endParaRPr lang="en-US" dirty="0"/>
          </a:p>
        </p:txBody>
      </p:sp>
      <p:sp>
        <p:nvSpPr>
          <p:cNvPr id="6" name="Rectangle 5"/>
          <p:cNvSpPr/>
          <p:nvPr userDrawn="1"/>
        </p:nvSpPr>
        <p:spPr>
          <a:xfrm>
            <a:off x="0" y="0"/>
            <a:ext cx="9144000" cy="6858000"/>
          </a:xfrm>
          <a:prstGeom prst="rect">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400" smtClean="0"/>
          </a:p>
        </p:txBody>
      </p:sp>
      <p:sp>
        <p:nvSpPr>
          <p:cNvPr id="2" name="Title Placeholder 1"/>
          <p:cNvSpPr>
            <a:spLocks noGrp="1"/>
          </p:cNvSpPr>
          <p:nvPr>
            <p:ph type="ctrTitle" hasCustomPrompt="1"/>
            <p:custDataLst>
              <p:tags r:id="rId3"/>
            </p:custDataLst>
          </p:nvPr>
        </p:nvSpPr>
        <p:spPr>
          <a:xfrm>
            <a:off x="1142820" y="2618107"/>
            <a:ext cx="6207508" cy="628377"/>
          </a:xfrm>
        </p:spPr>
        <p:txBody>
          <a:bodyPr>
            <a:spAutoFit/>
          </a:bodyPr>
          <a:lstStyle>
            <a:lvl1pPr>
              <a:lnSpc>
                <a:spcPts val="4888"/>
              </a:lnSpc>
              <a:defRPr sz="5200" b="0" baseline="0">
                <a:solidFill>
                  <a:schemeClr val="tx1"/>
                </a:solidFill>
                <a:latin typeface="Times New Roman" pitchFamily="18" charset="0"/>
              </a:defRPr>
            </a:lvl1pPr>
          </a:lstStyle>
          <a:p>
            <a:r>
              <a:rPr lang="en-US" noProof="0" dirty="0" smtClean="0"/>
              <a:t>Section Divider 2</a:t>
            </a:r>
            <a:endParaRPr lang="en-US" noProof="0" dirty="0"/>
          </a:p>
        </p:txBody>
      </p:sp>
    </p:spTree>
    <p:extLst>
      <p:ext uri="{BB962C8B-B14F-4D97-AF65-F5344CB8AC3E}">
        <p14:creationId xmlns:p14="http://schemas.microsoft.com/office/powerpoint/2010/main" val="3005553792"/>
      </p:ext>
    </p:extLst>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2_Divider">
    <p:bg>
      <p:bgRef idx="1001">
        <a:schemeClr val="bg2"/>
      </p:bgRef>
    </p:bg>
    <p:spTree>
      <p:nvGrpSpPr>
        <p:cNvPr id="1" name=""/>
        <p:cNvGrpSpPr/>
        <p:nvPr/>
      </p:nvGrpSpPr>
      <p:grpSpPr>
        <a:xfrm>
          <a:off x="0" y="0"/>
          <a:ext cx="0" cy="0"/>
          <a:chOff x="0" y="0"/>
          <a:chExt cx="0" cy="0"/>
        </a:xfrm>
      </p:grpSpPr>
      <p:graphicFrame>
        <p:nvGraphicFramePr>
          <p:cNvPr id="3" name="Rectangle 2" hidden="1"/>
          <p:cNvGraphicFramePr>
            <a:graphicFrameLocks/>
          </p:cNvGraphicFramePr>
          <p:nvPr>
            <p:custDataLst>
              <p:tags r:id="rId2"/>
            </p:custDataLst>
          </p:nvPr>
        </p:nvGraphicFramePr>
        <p:xfrm>
          <a:off x="0" y="0"/>
          <a:ext cx="146050" cy="158750"/>
        </p:xfrm>
        <a:graphic>
          <a:graphicData uri="http://schemas.openxmlformats.org/presentationml/2006/ole">
            <mc:AlternateContent xmlns:mc="http://schemas.openxmlformats.org/markup-compatibility/2006">
              <mc:Choice xmlns:v="urn:schemas-microsoft-com:vml" Requires="v">
                <p:oleObj spid="_x0000_s2262145" name="think-cell Slide" r:id="rId5" imgW="0" imgH="0" progId="TCLayout.ActiveDocument.1">
                  <p:embed/>
                </p:oleObj>
              </mc:Choice>
              <mc:Fallback>
                <p:oleObj name="think-cell Slide" r:id="rId5" imgW="0" imgH="0" progId="TCLayout.ActiveDocument.1">
                  <p:embed/>
                  <p:pic>
                    <p:nvPicPr>
                      <p:cNvPr id="0" name=""/>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460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Slide Number Placeholder 3"/>
          <p:cNvSpPr>
            <a:spLocks noGrp="1"/>
          </p:cNvSpPr>
          <p:nvPr>
            <p:ph type="sldNum" sz="quarter" idx="10"/>
          </p:nvPr>
        </p:nvSpPr>
        <p:spPr/>
        <p:txBody>
          <a:bodyPr/>
          <a:lstStyle>
            <a:lvl1pPr>
              <a:defRPr>
                <a:solidFill>
                  <a:schemeClr val="bg2"/>
                </a:solidFill>
              </a:defRPr>
            </a:lvl1pPr>
          </a:lstStyle>
          <a:p>
            <a:fld id="{BB3EB412-ADD0-4785-835D-74F14F7EE1C4}" type="slidenum">
              <a:rPr lang="en-US" smtClean="0"/>
              <a:pPr/>
              <a:t>‹#›</a:t>
            </a:fld>
            <a:endParaRPr lang="en-US" dirty="0"/>
          </a:p>
        </p:txBody>
      </p:sp>
      <p:sp>
        <p:nvSpPr>
          <p:cNvPr id="5" name="Footer Placeholder 4"/>
          <p:cNvSpPr>
            <a:spLocks noGrp="1"/>
          </p:cNvSpPr>
          <p:nvPr>
            <p:ph type="ftr" sz="quarter" idx="11"/>
          </p:nvPr>
        </p:nvSpPr>
        <p:spPr/>
        <p:txBody>
          <a:bodyPr/>
          <a:lstStyle>
            <a:lvl1pPr>
              <a:defRPr>
                <a:solidFill>
                  <a:schemeClr val="bg2"/>
                </a:solidFill>
              </a:defRPr>
            </a:lvl1pPr>
          </a:lstStyle>
          <a:p>
            <a:r>
              <a:rPr lang="en-US" smtClean="0"/>
              <a:t>Deloitte PowerPoint Template – March 2013</a:t>
            </a:r>
            <a:endParaRPr lang="en-US" dirty="0"/>
          </a:p>
        </p:txBody>
      </p:sp>
      <p:sp>
        <p:nvSpPr>
          <p:cNvPr id="6" name="Rectangle 5"/>
          <p:cNvSpPr/>
          <p:nvPr userDrawn="1"/>
        </p:nvSpPr>
        <p:spPr>
          <a:xfrm>
            <a:off x="0" y="0"/>
            <a:ext cx="9144000" cy="6858000"/>
          </a:xfrm>
          <a:prstGeom prst="rect">
            <a:avLst/>
          </a:prstGeom>
          <a:solidFill>
            <a:srgbClr val="00A1DE"/>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GB" sz="1400" smtClean="0"/>
          </a:p>
        </p:txBody>
      </p:sp>
      <p:sp>
        <p:nvSpPr>
          <p:cNvPr id="2" name="Title Placeholder 1"/>
          <p:cNvSpPr>
            <a:spLocks noGrp="1"/>
          </p:cNvSpPr>
          <p:nvPr>
            <p:ph type="ctrTitle" hasCustomPrompt="1"/>
            <p:custDataLst>
              <p:tags r:id="rId3"/>
            </p:custDataLst>
          </p:nvPr>
        </p:nvSpPr>
        <p:spPr>
          <a:xfrm>
            <a:off x="1142820" y="2618107"/>
            <a:ext cx="6207508" cy="628377"/>
          </a:xfrm>
        </p:spPr>
        <p:txBody>
          <a:bodyPr>
            <a:spAutoFit/>
          </a:bodyPr>
          <a:lstStyle>
            <a:lvl1pPr>
              <a:lnSpc>
                <a:spcPts val="4888"/>
              </a:lnSpc>
              <a:defRPr sz="5200" b="0">
                <a:solidFill>
                  <a:schemeClr val="tx1"/>
                </a:solidFill>
                <a:latin typeface="Times New Roman" pitchFamily="18" charset="0"/>
              </a:defRPr>
            </a:lvl1pPr>
          </a:lstStyle>
          <a:p>
            <a:r>
              <a:rPr lang="en-US" noProof="0" dirty="0" smtClean="0"/>
              <a:t>Section Divider 3</a:t>
            </a:r>
            <a:endParaRPr lang="en-US" noProof="0" dirty="0"/>
          </a:p>
        </p:txBody>
      </p:sp>
    </p:spTree>
    <p:extLst>
      <p:ext uri="{BB962C8B-B14F-4D97-AF65-F5344CB8AC3E}">
        <p14:creationId xmlns:p14="http://schemas.microsoft.com/office/powerpoint/2010/main" val="791284265"/>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BB3EB412-ADD0-4785-835D-74F14F7EE1C4}" type="slidenum">
              <a:rPr lang="en-US" smtClean="0"/>
              <a:pPr/>
              <a:t>‹#›</a:t>
            </a:fld>
            <a:endParaRPr lang="en-US" dirty="0"/>
          </a:p>
        </p:txBody>
      </p:sp>
      <p:sp>
        <p:nvSpPr>
          <p:cNvPr id="3" name="Footer Placeholder 2"/>
          <p:cNvSpPr>
            <a:spLocks noGrp="1"/>
          </p:cNvSpPr>
          <p:nvPr>
            <p:ph type="ftr" sz="quarter" idx="11"/>
          </p:nvPr>
        </p:nvSpPr>
        <p:spPr>
          <a:xfrm>
            <a:off x="771525" y="6554788"/>
            <a:ext cx="4318000" cy="129138"/>
          </a:xfrm>
        </p:spPr>
        <p:txBody>
          <a:bodyPr/>
          <a:lstStyle/>
          <a:p>
            <a:r>
              <a:rPr lang="en-US" smtClean="0"/>
              <a:t>Deloitte PowerPoint Template – March 2013</a:t>
            </a:r>
            <a:endParaRPr lang="en-US" dirty="0"/>
          </a:p>
        </p:txBody>
      </p:sp>
    </p:spTree>
    <p:extLst>
      <p:ext uri="{BB962C8B-B14F-4D97-AF65-F5344CB8AC3E}">
        <p14:creationId xmlns:p14="http://schemas.microsoft.com/office/powerpoint/2010/main" val="226604906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1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vmlDrawing" Target="../drawings/vmlDrawing1.vml"/><Relationship Id="rId17" Type="http://schemas.openxmlformats.org/officeDocument/2006/relationships/tags" Target="../tags/tag6.xml"/><Relationship Id="rId2" Type="http://schemas.openxmlformats.org/officeDocument/2006/relationships/slideLayout" Target="../slideLayouts/slideLayout2.xml"/><Relationship Id="rId16" Type="http://schemas.openxmlformats.org/officeDocument/2006/relationships/tags" Target="../tags/tag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tags" Target="../tags/tag4.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Ref idx="1001">
        <a:schemeClr val="bg1"/>
      </p:bgRef>
    </p:bg>
    <p:spTree>
      <p:nvGrpSpPr>
        <p:cNvPr id="1" name=""/>
        <p:cNvGrpSpPr/>
        <p:nvPr/>
      </p:nvGrpSpPr>
      <p:grpSpPr>
        <a:xfrm>
          <a:off x="0" y="0"/>
          <a:ext cx="0" cy="0"/>
          <a:chOff x="0" y="0"/>
          <a:chExt cx="0" cy="0"/>
        </a:xfrm>
      </p:grpSpPr>
      <p:graphicFrame>
        <p:nvGraphicFramePr>
          <p:cNvPr id="185345" name="Rectangle 1" hidden="1"/>
          <p:cNvGraphicFramePr>
            <a:graphicFrameLocks/>
          </p:cNvGraphicFramePr>
          <p:nvPr>
            <p:custDataLst>
              <p:tags r:id="rId13"/>
            </p:custDataLst>
          </p:nvPr>
        </p:nvGraphicFramePr>
        <p:xfrm>
          <a:off x="0" y="0"/>
          <a:ext cx="146050" cy="158750"/>
        </p:xfrm>
        <a:graphic>
          <a:graphicData uri="http://schemas.openxmlformats.org/presentationml/2006/ole">
            <mc:AlternateContent xmlns:mc="http://schemas.openxmlformats.org/markup-compatibility/2006">
              <mc:Choice xmlns:v="urn:schemas-microsoft-com:vml" Requires="v">
                <p:oleObj spid="_x0000_s2253954" name="think-cell Slide" r:id="rId18" imgW="0" imgH="0" progId="TCLayout.ActiveDocument.1">
                  <p:embed/>
                </p:oleObj>
              </mc:Choice>
              <mc:Fallback>
                <p:oleObj name="think-cell Slide" r:id="rId18" imgW="0" imgH="0" progId="TCLayout.ActiveDocument.1">
                  <p:embed/>
                  <p:pic>
                    <p:nvPicPr>
                      <p:cNvPr id="0" name=""/>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460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Slide Number Placeholder 9"/>
          <p:cNvSpPr>
            <a:spLocks noGrp="1"/>
          </p:cNvSpPr>
          <p:nvPr>
            <p:ph type="sldNum" sz="quarter" idx="4"/>
            <p:custDataLst>
              <p:tags r:id="rId14"/>
            </p:custDataLst>
          </p:nvPr>
        </p:nvSpPr>
        <p:spPr>
          <a:xfrm>
            <a:off x="415925" y="6554788"/>
            <a:ext cx="346075" cy="142875"/>
          </a:xfrm>
          <a:prstGeom prst="rect">
            <a:avLst/>
          </a:prstGeom>
        </p:spPr>
        <p:txBody>
          <a:bodyPr vert="horz" wrap="square" lIns="0" tIns="0" rIns="0" bIns="0" numCol="1" anchor="t" anchorCtr="0" compatLnSpc="1">
            <a:prstTxWarp prst="textNoShape">
              <a:avLst/>
            </a:prstTxWarp>
            <a:spAutoFit/>
          </a:bodyPr>
          <a:lstStyle>
            <a:lvl1pPr>
              <a:lnSpc>
                <a:spcPts val="1125"/>
              </a:lnSpc>
              <a:defRPr sz="900" b="1">
                <a:solidFill>
                  <a:schemeClr val="tx2"/>
                </a:solidFill>
              </a:defRPr>
            </a:lvl1pPr>
          </a:lstStyle>
          <a:p>
            <a:fld id="{BB3EB412-ADD0-4785-835D-74F14F7EE1C4}" type="slidenum">
              <a:rPr lang="en-US" smtClean="0"/>
              <a:pPr/>
              <a:t>‹#›</a:t>
            </a:fld>
            <a:endParaRPr lang="en-US" dirty="0"/>
          </a:p>
        </p:txBody>
      </p:sp>
      <p:sp>
        <p:nvSpPr>
          <p:cNvPr id="10" name="Footer Placeholder 10"/>
          <p:cNvSpPr>
            <a:spLocks noGrp="1"/>
          </p:cNvSpPr>
          <p:nvPr>
            <p:ph type="ftr" sz="quarter" idx="3"/>
            <p:custDataLst>
              <p:tags r:id="rId15"/>
            </p:custDataLst>
          </p:nvPr>
        </p:nvSpPr>
        <p:spPr>
          <a:xfrm>
            <a:off x="771525" y="6554788"/>
            <a:ext cx="4318000" cy="141064"/>
          </a:xfrm>
          <a:prstGeom prst="rect">
            <a:avLst/>
          </a:prstGeom>
        </p:spPr>
        <p:txBody>
          <a:bodyPr vert="horz" wrap="square" lIns="0" tIns="0" rIns="0" bIns="0" numCol="1" anchor="t" anchorCtr="0" compatLnSpc="1">
            <a:prstTxWarp prst="textNoShape">
              <a:avLst/>
            </a:prstTxWarp>
            <a:spAutoFit/>
          </a:bodyPr>
          <a:lstStyle>
            <a:lvl1pPr>
              <a:lnSpc>
                <a:spcPts val="1125"/>
              </a:lnSpc>
              <a:defRPr sz="800">
                <a:solidFill>
                  <a:schemeClr val="tx2"/>
                </a:solidFill>
              </a:defRPr>
            </a:lvl1pPr>
          </a:lstStyle>
          <a:p>
            <a:r>
              <a:rPr lang="en-US" smtClean="0"/>
              <a:t>Deloitte PowerPoint Template – March 2013</a:t>
            </a:r>
            <a:endParaRPr lang="en-US" dirty="0"/>
          </a:p>
        </p:txBody>
      </p:sp>
      <p:sp>
        <p:nvSpPr>
          <p:cNvPr id="185350" name="Title Placeholder 1"/>
          <p:cNvSpPr>
            <a:spLocks noGrp="1"/>
          </p:cNvSpPr>
          <p:nvPr>
            <p:ph type="title"/>
            <p:custDataLst>
              <p:tags r:id="rId16"/>
            </p:custDataLst>
          </p:nvPr>
        </p:nvSpPr>
        <p:spPr bwMode="auto">
          <a:xfrm>
            <a:off x="396875" y="300038"/>
            <a:ext cx="8350250" cy="59531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endParaRPr lang="en-US" dirty="0" smtClean="0"/>
          </a:p>
        </p:txBody>
      </p:sp>
      <p:sp>
        <p:nvSpPr>
          <p:cNvPr id="8" name="Rectangle 7"/>
          <p:cNvSpPr>
            <a:spLocks noChangeArrowheads="1"/>
          </p:cNvSpPr>
          <p:nvPr>
            <p:custDataLst>
              <p:tags r:id="rId17"/>
            </p:custDataLst>
          </p:nvPr>
        </p:nvSpPr>
        <p:spPr bwMode="auto">
          <a:xfrm>
            <a:off x="6395877" y="6554788"/>
            <a:ext cx="2314736" cy="141064"/>
          </a:xfrm>
          <a:prstGeom prst="rect">
            <a:avLst/>
          </a:prstGeom>
          <a:noFill/>
          <a:ln w="25400" algn="ctr">
            <a:noFill/>
            <a:miter lim="800000"/>
            <a:headEnd/>
            <a:tailEnd/>
          </a:ln>
        </p:spPr>
        <p:txBody>
          <a:bodyPr wrap="none" lIns="0" tIns="0" rIns="0" bIns="0">
            <a:spAutoFit/>
          </a:bodyPr>
          <a:lstStyle/>
          <a:p>
            <a:pPr algn="r" defTabSz="957998">
              <a:lnSpc>
                <a:spcPts val="1128"/>
              </a:lnSpc>
              <a:defRPr/>
            </a:pPr>
            <a:r>
              <a:rPr lang="fr-FR" sz="800" dirty="0" smtClean="0">
                <a:solidFill>
                  <a:schemeClr val="tx2"/>
                </a:solidFill>
              </a:rPr>
              <a:t>© 2014 Deloitte Touche Tohmatsu Jaiyos Co., Ltd.</a:t>
            </a:r>
            <a:endParaRPr lang="en-US" sz="800" dirty="0" smtClean="0">
              <a:solidFill>
                <a:schemeClr val="tx2"/>
              </a:solidFill>
            </a:endParaRPr>
          </a:p>
        </p:txBody>
      </p:sp>
    </p:spTree>
    <p:extLst>
      <p:ext uri="{BB962C8B-B14F-4D97-AF65-F5344CB8AC3E}">
        <p14:creationId xmlns:p14="http://schemas.microsoft.com/office/powerpoint/2010/main" val="2751053577"/>
      </p:ext>
    </p:extLst>
  </p:cSld>
  <p:clrMap bg1="lt1" tx1="dk1" bg2="lt2" tx2="dk2" accent1="accent1" accent2="accent2" accent3="accent3" accent4="accent4" accent5="accent5" accent6="accent6" hlink="hlink" folHlink="folHlink"/>
  <p:sldLayoutIdLst>
    <p:sldLayoutId id="2147483925" r:id="rId1"/>
    <p:sldLayoutId id="2147483936" r:id="rId2"/>
    <p:sldLayoutId id="2147483926" r:id="rId3"/>
    <p:sldLayoutId id="2147483927" r:id="rId4"/>
    <p:sldLayoutId id="2147483928" r:id="rId5"/>
    <p:sldLayoutId id="2147483929" r:id="rId6"/>
    <p:sldLayoutId id="2147483930" r:id="rId7"/>
    <p:sldLayoutId id="2147483931" r:id="rId8"/>
    <p:sldLayoutId id="2147483933" r:id="rId9"/>
    <p:sldLayoutId id="2147483934" r:id="rId10"/>
  </p:sldLayoutIdLst>
  <p:timing>
    <p:tnLst>
      <p:par>
        <p:cTn id="1" dur="indefinite" restart="never" nodeType="tmRoot"/>
      </p:par>
    </p:tnLst>
  </p:timing>
  <p:hf hdr="0" dt="0"/>
  <p:txStyles>
    <p:titleStyle>
      <a:lvl1pPr algn="l" defTabSz="957263" rtl="0" eaLnBrk="1" fontAlgn="base" hangingPunct="1">
        <a:lnSpc>
          <a:spcPct val="106000"/>
        </a:lnSpc>
        <a:spcBef>
          <a:spcPct val="0"/>
        </a:spcBef>
        <a:spcAft>
          <a:spcPct val="0"/>
        </a:spcAft>
        <a:defRPr sz="2000" b="1" kern="1200">
          <a:solidFill>
            <a:schemeClr val="tx2"/>
          </a:solidFill>
          <a:latin typeface="+mj-lt"/>
          <a:ea typeface="+mj-ea"/>
          <a:cs typeface="+mj-cs"/>
        </a:defRPr>
      </a:lvl1pPr>
      <a:lvl2pPr algn="l" defTabSz="957263" rtl="0" eaLnBrk="1" fontAlgn="base" hangingPunct="1">
        <a:lnSpc>
          <a:spcPct val="106000"/>
        </a:lnSpc>
        <a:spcBef>
          <a:spcPct val="0"/>
        </a:spcBef>
        <a:spcAft>
          <a:spcPct val="0"/>
        </a:spcAft>
        <a:defRPr b="1">
          <a:solidFill>
            <a:schemeClr val="tx2"/>
          </a:solidFill>
          <a:latin typeface="Arial" charset="0"/>
        </a:defRPr>
      </a:lvl2pPr>
      <a:lvl3pPr algn="l" defTabSz="957263" rtl="0" eaLnBrk="1" fontAlgn="base" hangingPunct="1">
        <a:lnSpc>
          <a:spcPct val="106000"/>
        </a:lnSpc>
        <a:spcBef>
          <a:spcPct val="0"/>
        </a:spcBef>
        <a:spcAft>
          <a:spcPct val="0"/>
        </a:spcAft>
        <a:defRPr b="1">
          <a:solidFill>
            <a:schemeClr val="tx2"/>
          </a:solidFill>
          <a:latin typeface="Arial" charset="0"/>
        </a:defRPr>
      </a:lvl3pPr>
      <a:lvl4pPr algn="l" defTabSz="957263" rtl="0" eaLnBrk="1" fontAlgn="base" hangingPunct="1">
        <a:lnSpc>
          <a:spcPct val="106000"/>
        </a:lnSpc>
        <a:spcBef>
          <a:spcPct val="0"/>
        </a:spcBef>
        <a:spcAft>
          <a:spcPct val="0"/>
        </a:spcAft>
        <a:defRPr b="1">
          <a:solidFill>
            <a:schemeClr val="tx2"/>
          </a:solidFill>
          <a:latin typeface="Arial" charset="0"/>
        </a:defRPr>
      </a:lvl4pPr>
      <a:lvl5pPr algn="l" defTabSz="957263" rtl="0" eaLnBrk="1" fontAlgn="base" hangingPunct="1">
        <a:lnSpc>
          <a:spcPct val="106000"/>
        </a:lnSpc>
        <a:spcBef>
          <a:spcPct val="0"/>
        </a:spcBef>
        <a:spcAft>
          <a:spcPct val="0"/>
        </a:spcAft>
        <a:defRPr b="1">
          <a:solidFill>
            <a:schemeClr val="tx2"/>
          </a:solidFill>
          <a:latin typeface="Arial" charset="0"/>
        </a:defRPr>
      </a:lvl5pPr>
      <a:lvl6pPr marL="429756" algn="l" rtl="0" eaLnBrk="1" fontAlgn="base" hangingPunct="1">
        <a:spcBef>
          <a:spcPct val="0"/>
        </a:spcBef>
        <a:spcAft>
          <a:spcPct val="0"/>
        </a:spcAft>
        <a:defRPr sz="2300" b="1">
          <a:solidFill>
            <a:schemeClr val="accent1"/>
          </a:solidFill>
          <a:latin typeface="Arial" charset="0"/>
        </a:defRPr>
      </a:lvl6pPr>
      <a:lvl7pPr marL="859512" algn="l" rtl="0" eaLnBrk="1" fontAlgn="base" hangingPunct="1">
        <a:spcBef>
          <a:spcPct val="0"/>
        </a:spcBef>
        <a:spcAft>
          <a:spcPct val="0"/>
        </a:spcAft>
        <a:defRPr sz="2300" b="1">
          <a:solidFill>
            <a:schemeClr val="accent1"/>
          </a:solidFill>
          <a:latin typeface="Arial" charset="0"/>
        </a:defRPr>
      </a:lvl7pPr>
      <a:lvl8pPr marL="1289268" algn="l" rtl="0" eaLnBrk="1" fontAlgn="base" hangingPunct="1">
        <a:spcBef>
          <a:spcPct val="0"/>
        </a:spcBef>
        <a:spcAft>
          <a:spcPct val="0"/>
        </a:spcAft>
        <a:defRPr sz="2300" b="1">
          <a:solidFill>
            <a:schemeClr val="accent1"/>
          </a:solidFill>
          <a:latin typeface="Arial" charset="0"/>
        </a:defRPr>
      </a:lvl8pPr>
      <a:lvl9pPr marL="1719024" algn="l" rtl="0" eaLnBrk="1" fontAlgn="base" hangingPunct="1">
        <a:spcBef>
          <a:spcPct val="0"/>
        </a:spcBef>
        <a:spcAft>
          <a:spcPct val="0"/>
        </a:spcAft>
        <a:defRPr sz="2300" b="1">
          <a:solidFill>
            <a:schemeClr val="accent1"/>
          </a:solidFill>
          <a:latin typeface="Arial" charset="0"/>
        </a:defRPr>
      </a:lvl9pPr>
    </p:titleStyle>
    <p:bodyStyle>
      <a:lvl1pPr marL="358775" indent="-358775" algn="l" defTabSz="957263" rtl="0" eaLnBrk="1" fontAlgn="base" hangingPunct="1">
        <a:lnSpc>
          <a:spcPct val="106000"/>
        </a:lnSpc>
        <a:spcBef>
          <a:spcPts val="1350"/>
        </a:spcBef>
        <a:spcAft>
          <a:spcPct val="0"/>
        </a:spcAft>
        <a:buFont typeface="Arial" charset="0"/>
        <a:defRPr lang="en-US" sz="1400" kern="1200" dirty="0">
          <a:solidFill>
            <a:schemeClr val="tx2"/>
          </a:solidFill>
          <a:latin typeface="+mn-lt"/>
          <a:ea typeface="+mn-ea"/>
          <a:cs typeface="+mn-cs"/>
        </a:defRPr>
      </a:lvl1pPr>
      <a:lvl2pPr marL="190500" indent="-190500" algn="l" defTabSz="957263" rtl="0" eaLnBrk="1" fontAlgn="base" hangingPunct="1">
        <a:lnSpc>
          <a:spcPct val="106000"/>
        </a:lnSpc>
        <a:spcBef>
          <a:spcPts val="1350"/>
        </a:spcBef>
        <a:spcAft>
          <a:spcPct val="0"/>
        </a:spcAft>
        <a:buFont typeface="Arial" charset="0"/>
        <a:buChar char="•"/>
        <a:defRPr lang="en-US" sz="1400" kern="1200" dirty="0">
          <a:solidFill>
            <a:schemeClr val="tx2"/>
          </a:solidFill>
          <a:latin typeface="+mn-lt"/>
          <a:ea typeface="+mj-ea"/>
          <a:cs typeface="+mj-cs"/>
        </a:defRPr>
      </a:lvl2pPr>
      <a:lvl3pPr marL="373063" indent="-182563" algn="l" defTabSz="957263" rtl="0" eaLnBrk="1" fontAlgn="base" hangingPunct="1">
        <a:lnSpc>
          <a:spcPct val="106000"/>
        </a:lnSpc>
        <a:spcBef>
          <a:spcPts val="575"/>
        </a:spcBef>
        <a:spcAft>
          <a:spcPct val="0"/>
        </a:spcAft>
        <a:buFont typeface="Arial" charset="0"/>
        <a:buChar char="‒"/>
        <a:defRPr lang="en-US" sz="1200" kern="1200" dirty="0">
          <a:solidFill>
            <a:schemeClr val="tx2"/>
          </a:solidFill>
          <a:latin typeface="+mn-lt"/>
          <a:ea typeface="+mj-ea"/>
          <a:cs typeface="+mj-cs"/>
        </a:defRPr>
      </a:lvl3pPr>
      <a:lvl4pPr marL="565150" indent="-190500" algn="l" defTabSz="957263" rtl="0" eaLnBrk="1" fontAlgn="base" hangingPunct="1">
        <a:lnSpc>
          <a:spcPct val="106000"/>
        </a:lnSpc>
        <a:spcBef>
          <a:spcPts val="575"/>
        </a:spcBef>
        <a:spcAft>
          <a:spcPct val="0"/>
        </a:spcAft>
        <a:buFont typeface="Arial" charset="0"/>
        <a:buChar char="•"/>
        <a:defRPr lang="en-US" sz="1200" kern="1200" dirty="0">
          <a:solidFill>
            <a:schemeClr val="tx2"/>
          </a:solidFill>
          <a:latin typeface="+mn-lt"/>
          <a:ea typeface="+mj-ea"/>
          <a:cs typeface="+mj-cs"/>
        </a:defRPr>
      </a:lvl4pPr>
      <a:lvl5pPr marL="744538" indent="-179388" algn="l" defTabSz="957263" rtl="0" eaLnBrk="1" fontAlgn="base" hangingPunct="1">
        <a:lnSpc>
          <a:spcPct val="106000"/>
        </a:lnSpc>
        <a:spcBef>
          <a:spcPts val="575"/>
        </a:spcBef>
        <a:spcAft>
          <a:spcPct val="0"/>
        </a:spcAft>
        <a:buFont typeface="Arial" charset="0"/>
        <a:buChar char="‒"/>
        <a:defRPr lang="en-GB" sz="1200" kern="1200" dirty="0">
          <a:solidFill>
            <a:schemeClr val="tx2"/>
          </a:solidFill>
          <a:latin typeface="+mn-lt"/>
          <a:ea typeface="+mj-ea"/>
          <a:cs typeface="+mj-cs"/>
        </a:defRPr>
      </a:lvl5pPr>
      <a:lvl6pPr marL="841606" indent="-171605" algn="l" defTabSz="859512" rtl="0" eaLnBrk="1" latinLnBrk="0" hangingPunct="1">
        <a:spcBef>
          <a:spcPts val="0"/>
        </a:spcBef>
        <a:spcAft>
          <a:spcPts val="282"/>
        </a:spcAft>
        <a:buFont typeface="Arial" pitchFamily="34" charset="0"/>
        <a:buChar char="•"/>
        <a:defRPr sz="1500" kern="1200" baseline="0">
          <a:solidFill>
            <a:schemeClr val="accent1"/>
          </a:solidFill>
          <a:latin typeface="+mn-lt"/>
          <a:ea typeface="+mn-ea"/>
          <a:cs typeface="+mn-cs"/>
        </a:defRPr>
      </a:lvl6pPr>
      <a:lvl7pPr marL="1014702" indent="-173096" algn="l" defTabSz="859512" rtl="0" eaLnBrk="1" latinLnBrk="0" hangingPunct="1">
        <a:spcBef>
          <a:spcPts val="0"/>
        </a:spcBef>
        <a:spcAft>
          <a:spcPts val="282"/>
        </a:spcAft>
        <a:buFont typeface="Arial" pitchFamily="34" charset="0"/>
        <a:buChar char="‒"/>
        <a:defRPr sz="1300" kern="1200">
          <a:solidFill>
            <a:schemeClr val="accent1"/>
          </a:solidFill>
          <a:latin typeface="+mn-lt"/>
          <a:ea typeface="+mn-ea"/>
          <a:cs typeface="+mn-cs"/>
        </a:defRPr>
      </a:lvl7pPr>
      <a:lvl8pPr marL="1177353" indent="-162651" algn="l" defTabSz="859512" rtl="0" eaLnBrk="1" latinLnBrk="0" hangingPunct="1">
        <a:spcBef>
          <a:spcPts val="0"/>
        </a:spcBef>
        <a:spcAft>
          <a:spcPts val="282"/>
        </a:spcAft>
        <a:buFont typeface="Arial" pitchFamily="34" charset="0"/>
        <a:buChar char="•"/>
        <a:defRPr sz="1300" kern="1200">
          <a:solidFill>
            <a:schemeClr val="accent1"/>
          </a:solidFill>
          <a:latin typeface="+mn-lt"/>
          <a:ea typeface="+mn-ea"/>
          <a:cs typeface="+mn-cs"/>
        </a:defRPr>
      </a:lvl8pPr>
      <a:lvl9pPr marL="1348956" indent="-171605" algn="l" defTabSz="859512" rtl="0" eaLnBrk="1" latinLnBrk="0" hangingPunct="1">
        <a:spcBef>
          <a:spcPts val="0"/>
        </a:spcBef>
        <a:spcAft>
          <a:spcPts val="282"/>
        </a:spcAft>
        <a:buFont typeface="Arial" pitchFamily="34" charset="0"/>
        <a:buChar char="‒"/>
        <a:defRPr sz="1300" kern="1200">
          <a:solidFill>
            <a:schemeClr val="accent1"/>
          </a:solidFill>
          <a:latin typeface="+mn-lt"/>
          <a:ea typeface="+mn-ea"/>
          <a:cs typeface="+mn-cs"/>
        </a:defRPr>
      </a:lvl9pPr>
    </p:bodyStyle>
    <p:otherStyle>
      <a:defPPr>
        <a:defRPr lang="en-US"/>
      </a:defPPr>
      <a:lvl1pPr marL="0" algn="l" defTabSz="859512" rtl="0" eaLnBrk="1" latinLnBrk="0" hangingPunct="1">
        <a:defRPr sz="1700" kern="1200">
          <a:solidFill>
            <a:schemeClr val="tx1"/>
          </a:solidFill>
          <a:latin typeface="+mn-lt"/>
          <a:ea typeface="+mn-ea"/>
          <a:cs typeface="+mn-cs"/>
        </a:defRPr>
      </a:lvl1pPr>
      <a:lvl2pPr marL="429756" algn="l" defTabSz="859512" rtl="0" eaLnBrk="1" latinLnBrk="0" hangingPunct="1">
        <a:defRPr sz="1700" kern="1200">
          <a:solidFill>
            <a:schemeClr val="tx1"/>
          </a:solidFill>
          <a:latin typeface="+mn-lt"/>
          <a:ea typeface="+mn-ea"/>
          <a:cs typeface="+mn-cs"/>
        </a:defRPr>
      </a:lvl2pPr>
      <a:lvl3pPr marL="859512" algn="l" defTabSz="859512" rtl="0" eaLnBrk="1" latinLnBrk="0" hangingPunct="1">
        <a:defRPr sz="1700" kern="1200">
          <a:solidFill>
            <a:schemeClr val="tx1"/>
          </a:solidFill>
          <a:latin typeface="+mn-lt"/>
          <a:ea typeface="+mn-ea"/>
          <a:cs typeface="+mn-cs"/>
        </a:defRPr>
      </a:lvl3pPr>
      <a:lvl4pPr marL="1289268" algn="l" defTabSz="859512" rtl="0" eaLnBrk="1" latinLnBrk="0" hangingPunct="1">
        <a:defRPr sz="1700" kern="1200">
          <a:solidFill>
            <a:schemeClr val="tx1"/>
          </a:solidFill>
          <a:latin typeface="+mn-lt"/>
          <a:ea typeface="+mn-ea"/>
          <a:cs typeface="+mn-cs"/>
        </a:defRPr>
      </a:lvl4pPr>
      <a:lvl5pPr marL="1719024" algn="l" defTabSz="859512" rtl="0" eaLnBrk="1" latinLnBrk="0" hangingPunct="1">
        <a:defRPr sz="1700" kern="1200">
          <a:solidFill>
            <a:schemeClr val="tx1"/>
          </a:solidFill>
          <a:latin typeface="+mn-lt"/>
          <a:ea typeface="+mn-ea"/>
          <a:cs typeface="+mn-cs"/>
        </a:defRPr>
      </a:lvl5pPr>
      <a:lvl6pPr marL="2148780" algn="l" defTabSz="859512" rtl="0" eaLnBrk="1" latinLnBrk="0" hangingPunct="1">
        <a:defRPr sz="1700" kern="1200">
          <a:solidFill>
            <a:schemeClr val="tx1"/>
          </a:solidFill>
          <a:latin typeface="+mn-lt"/>
          <a:ea typeface="+mn-ea"/>
          <a:cs typeface="+mn-cs"/>
        </a:defRPr>
      </a:lvl6pPr>
      <a:lvl7pPr marL="2578536" algn="l" defTabSz="859512" rtl="0" eaLnBrk="1" latinLnBrk="0" hangingPunct="1">
        <a:defRPr sz="1700" kern="1200">
          <a:solidFill>
            <a:schemeClr val="tx1"/>
          </a:solidFill>
          <a:latin typeface="+mn-lt"/>
          <a:ea typeface="+mn-ea"/>
          <a:cs typeface="+mn-cs"/>
        </a:defRPr>
      </a:lvl7pPr>
      <a:lvl8pPr marL="3008291" algn="l" defTabSz="859512" rtl="0" eaLnBrk="1" latinLnBrk="0" hangingPunct="1">
        <a:defRPr sz="1700" kern="1200">
          <a:solidFill>
            <a:schemeClr val="tx1"/>
          </a:solidFill>
          <a:latin typeface="+mn-lt"/>
          <a:ea typeface="+mn-ea"/>
          <a:cs typeface="+mn-cs"/>
        </a:defRPr>
      </a:lvl8pPr>
      <a:lvl9pPr marL="3438048" algn="l" defTabSz="859512"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296" y="3334"/>
            <a:ext cx="9144000" cy="746358"/>
          </a:xfrm>
          <a:prstGeom prst="rect">
            <a:avLst/>
          </a:prstGeom>
          <a:noFill/>
        </p:spPr>
        <p:txBody>
          <a:bodyPr wrap="square" rtlCol="0">
            <a:spAutoFit/>
          </a:bodyPr>
          <a:lstStyle/>
          <a:p>
            <a:pPr eaLnBrk="0" hangingPunct="0">
              <a:lnSpc>
                <a:spcPts val="1700"/>
              </a:lnSpc>
            </a:pPr>
            <a:r>
              <a:rPr lang="th-TH" sz="1200" b="1" dirty="0" smtClean="0">
                <a:solidFill>
                  <a:srgbClr val="000000"/>
                </a:solidFill>
                <a:latin typeface="Tahoma" pitchFamily="34" charset="0"/>
                <a:ea typeface="Tahoma" pitchFamily="34" charset="0"/>
                <a:cs typeface="Tahoma" pitchFamily="34" charset="0"/>
              </a:rPr>
              <a:t>ชื่อกระบวนงาน</a:t>
            </a:r>
            <a:r>
              <a:rPr lang="en-US" sz="1200" b="1" dirty="0" smtClean="0">
                <a:solidFill>
                  <a:srgbClr val="000000"/>
                </a:solidFill>
                <a:latin typeface="Tahoma" pitchFamily="34" charset="0"/>
                <a:ea typeface="Tahoma" pitchFamily="34" charset="0"/>
                <a:cs typeface="Tahoma" pitchFamily="34" charset="0"/>
              </a:rPr>
              <a:t> </a:t>
            </a:r>
            <a:r>
              <a:rPr lang="en-GB" sz="1200" dirty="0" smtClean="0">
                <a:solidFill>
                  <a:srgbClr val="000000"/>
                </a:solidFill>
                <a:latin typeface="Tahoma" pitchFamily="34" charset="0"/>
                <a:ea typeface="Tahoma" pitchFamily="34" charset="0"/>
                <a:cs typeface="Tahoma" pitchFamily="34" charset="0"/>
              </a:rPr>
              <a:t>:	…</a:t>
            </a:r>
          </a:p>
          <a:p>
            <a:pPr eaLnBrk="0" hangingPunct="0">
              <a:lnSpc>
                <a:spcPts val="1700"/>
              </a:lnSpc>
            </a:pPr>
            <a:r>
              <a:rPr lang="th-TH" sz="1200" b="1" dirty="0" smtClean="0">
                <a:solidFill>
                  <a:srgbClr val="000000"/>
                </a:solidFill>
                <a:latin typeface="Tahoma" pitchFamily="34" charset="0"/>
                <a:ea typeface="Tahoma" pitchFamily="34" charset="0"/>
                <a:cs typeface="Tahoma" pitchFamily="34" charset="0"/>
              </a:rPr>
              <a:t>หน่วยงาน</a:t>
            </a:r>
            <a:r>
              <a:rPr lang="en-US" sz="1200" b="1" dirty="0" smtClean="0">
                <a:solidFill>
                  <a:srgbClr val="000000"/>
                </a:solidFill>
                <a:latin typeface="Tahoma" pitchFamily="34" charset="0"/>
                <a:ea typeface="Tahoma" pitchFamily="34" charset="0"/>
                <a:cs typeface="Tahoma" pitchFamily="34" charset="0"/>
              </a:rPr>
              <a:t> </a:t>
            </a:r>
            <a:r>
              <a:rPr lang="en-GB" sz="1200" b="1" dirty="0" smtClean="0">
                <a:solidFill>
                  <a:srgbClr val="000000"/>
                </a:solidFill>
                <a:latin typeface="Tahoma" pitchFamily="34" charset="0"/>
                <a:ea typeface="Tahoma" pitchFamily="34" charset="0"/>
                <a:cs typeface="Tahoma" pitchFamily="34" charset="0"/>
              </a:rPr>
              <a:t>:</a:t>
            </a:r>
            <a:r>
              <a:rPr lang="en-GB" sz="1200" dirty="0" smtClean="0">
                <a:solidFill>
                  <a:srgbClr val="000000"/>
                </a:solidFill>
                <a:latin typeface="Tahoma" pitchFamily="34" charset="0"/>
                <a:ea typeface="Tahoma" pitchFamily="34" charset="0"/>
                <a:cs typeface="Tahoma" pitchFamily="34" charset="0"/>
              </a:rPr>
              <a:t>		…</a:t>
            </a:r>
            <a:endParaRPr lang="th-TH" sz="1200" dirty="0" smtClean="0">
              <a:solidFill>
                <a:srgbClr val="000000"/>
              </a:solidFill>
              <a:latin typeface="Tahoma" pitchFamily="34" charset="0"/>
              <a:ea typeface="Tahoma" pitchFamily="34" charset="0"/>
              <a:cs typeface="Tahoma" pitchFamily="34" charset="0"/>
            </a:endParaRPr>
          </a:p>
          <a:p>
            <a:pPr eaLnBrk="0" hangingPunct="0">
              <a:lnSpc>
                <a:spcPts val="1700"/>
              </a:lnSpc>
            </a:pPr>
            <a:r>
              <a:rPr lang="th-TH" sz="1200" b="1" dirty="0" smtClean="0">
                <a:solidFill>
                  <a:srgbClr val="000000"/>
                </a:solidFill>
                <a:latin typeface="Tahoma" pitchFamily="34" charset="0"/>
                <a:ea typeface="Tahoma" pitchFamily="34" charset="0"/>
                <a:cs typeface="Tahoma" pitchFamily="34" charset="0"/>
              </a:rPr>
              <a:t>รวมระยะเวลา </a:t>
            </a:r>
            <a:r>
              <a:rPr lang="en-US" sz="1200" b="1" dirty="0" smtClean="0">
                <a:solidFill>
                  <a:srgbClr val="000000"/>
                </a:solidFill>
                <a:latin typeface="Tahoma" pitchFamily="34" charset="0"/>
                <a:ea typeface="Tahoma" pitchFamily="34" charset="0"/>
                <a:cs typeface="Tahoma" pitchFamily="34" charset="0"/>
              </a:rPr>
              <a:t>:</a:t>
            </a:r>
            <a:r>
              <a:rPr lang="en-US" sz="1200" dirty="0" smtClean="0">
                <a:solidFill>
                  <a:srgbClr val="000000"/>
                </a:solidFill>
                <a:latin typeface="Tahoma" pitchFamily="34" charset="0"/>
                <a:ea typeface="Tahoma" pitchFamily="34" charset="0"/>
                <a:cs typeface="Tahoma" pitchFamily="34" charset="0"/>
              </a:rPr>
              <a:t>	</a:t>
            </a:r>
            <a:r>
              <a:rPr lang="en-GB" sz="1200" dirty="0" smtClean="0">
                <a:solidFill>
                  <a:srgbClr val="000000"/>
                </a:solidFill>
                <a:latin typeface="Tahoma" pitchFamily="34" charset="0"/>
                <a:ea typeface="Tahoma" pitchFamily="34" charset="0"/>
                <a:cs typeface="Tahoma" pitchFamily="34" charset="0"/>
              </a:rPr>
              <a:t>…</a:t>
            </a:r>
            <a:endParaRPr lang="th-TH" sz="1200" dirty="0">
              <a:solidFill>
                <a:srgbClr val="000000"/>
              </a:solidFill>
              <a:latin typeface="Tahoma" pitchFamily="34" charset="0"/>
              <a:ea typeface="Tahoma" pitchFamily="34" charset="0"/>
              <a:cs typeface="Tahoma" pitchFamily="34" charset="0"/>
            </a:endParaRPr>
          </a:p>
        </p:txBody>
      </p:sp>
      <p:sp>
        <p:nvSpPr>
          <p:cNvPr id="39" name="Rounded Rectangle 38"/>
          <p:cNvSpPr/>
          <p:nvPr/>
        </p:nvSpPr>
        <p:spPr>
          <a:xfrm rot="16200000">
            <a:off x="-494325" y="1692824"/>
            <a:ext cx="1487745" cy="404657"/>
          </a:xfrm>
          <a:prstGeom prst="roundRect">
            <a:avLst>
              <a:gd name="adj" fmla="val 10000"/>
            </a:avLst>
          </a:prstGeom>
          <a:solidFill>
            <a:schemeClr val="bg1">
              <a:lumMod val="85000"/>
            </a:schemeClr>
          </a:solidFill>
        </p:spPr>
        <p:style>
          <a:lnRef idx="0">
            <a:schemeClr val="lt1">
              <a:hueOff val="0"/>
              <a:satOff val="0"/>
              <a:lumOff val="0"/>
              <a:alphaOff val="0"/>
            </a:schemeClr>
          </a:lnRef>
          <a:fillRef idx="3">
            <a:schemeClr val="accent5">
              <a:hueOff val="-2319958"/>
              <a:satOff val="-669"/>
              <a:lumOff val="5196"/>
              <a:alphaOff val="0"/>
            </a:schemeClr>
          </a:fillRef>
          <a:effectRef idx="2">
            <a:schemeClr val="accent5">
              <a:hueOff val="-2319958"/>
              <a:satOff val="-669"/>
              <a:lumOff val="5196"/>
              <a:alphaOff val="0"/>
            </a:schemeClr>
          </a:effectRef>
          <a:fontRef idx="minor">
            <a:schemeClr val="lt1"/>
          </a:fontRef>
        </p:style>
        <p:txBody>
          <a:bodyPr anchor="ctr"/>
          <a:lstStyle/>
          <a:p>
            <a:pPr algn="ctr"/>
            <a:r>
              <a:rPr lang="th-TH" sz="1200" dirty="0">
                <a:solidFill>
                  <a:schemeClr val="tx1"/>
                </a:solidFill>
                <a:latin typeface="Tahoma" pitchFamily="34" charset="0"/>
                <a:ea typeface="Tahoma" pitchFamily="34" charset="0"/>
                <a:cs typeface="Tahoma" pitchFamily="34" charset="0"/>
              </a:rPr>
              <a:t>ขั้นที่</a:t>
            </a:r>
            <a:r>
              <a:rPr lang="en-US" sz="1200" dirty="0">
                <a:solidFill>
                  <a:schemeClr val="tx1"/>
                </a:solidFill>
                <a:latin typeface="Tahoma" pitchFamily="34" charset="0"/>
                <a:ea typeface="Tahoma" pitchFamily="34" charset="0"/>
                <a:cs typeface="Tahoma" pitchFamily="34" charset="0"/>
              </a:rPr>
              <a:t> </a:t>
            </a:r>
            <a:r>
              <a:rPr lang="en-US" sz="1200" dirty="0" smtClean="0">
                <a:solidFill>
                  <a:schemeClr val="tx1"/>
                </a:solidFill>
                <a:latin typeface="Tahoma" pitchFamily="34" charset="0"/>
                <a:ea typeface="Tahoma" pitchFamily="34" charset="0"/>
                <a:cs typeface="Tahoma" pitchFamily="34" charset="0"/>
              </a:rPr>
              <a:t>1/4:</a:t>
            </a:r>
            <a:r>
              <a:rPr lang="th-TH" sz="1200" dirty="0" smtClean="0">
                <a:solidFill>
                  <a:schemeClr val="tx1"/>
                </a:solidFill>
                <a:latin typeface="Tahoma" pitchFamily="34" charset="0"/>
                <a:ea typeface="Tahoma" pitchFamily="34" charset="0"/>
                <a:cs typeface="Tahoma" pitchFamily="34" charset="0"/>
              </a:rPr>
              <a:t> </a:t>
            </a:r>
            <a:r>
              <a:rPr lang="th-TH" sz="1200" dirty="0">
                <a:solidFill>
                  <a:schemeClr val="tx1"/>
                </a:solidFill>
                <a:latin typeface="Tahoma" pitchFamily="34" charset="0"/>
                <a:ea typeface="Tahoma" pitchFamily="34" charset="0"/>
                <a:cs typeface="Tahoma" pitchFamily="34" charset="0"/>
              </a:rPr>
              <a:t>การยื่นขอ</a:t>
            </a:r>
            <a:endParaRPr lang="en-US" sz="1200" dirty="0">
              <a:solidFill>
                <a:schemeClr val="tx1"/>
              </a:solidFill>
              <a:latin typeface="Tahoma" pitchFamily="34" charset="0"/>
              <a:ea typeface="Tahoma" pitchFamily="34" charset="0"/>
              <a:cs typeface="Tahoma" pitchFamily="34" charset="0"/>
            </a:endParaRPr>
          </a:p>
        </p:txBody>
      </p:sp>
      <p:sp>
        <p:nvSpPr>
          <p:cNvPr id="40" name="Line 10"/>
          <p:cNvSpPr>
            <a:spLocks noChangeShapeType="1"/>
          </p:cNvSpPr>
          <p:nvPr/>
        </p:nvSpPr>
        <p:spPr bwMode="auto">
          <a:xfrm flipH="1" flipV="1">
            <a:off x="46839" y="6506927"/>
            <a:ext cx="9098658" cy="14769"/>
          </a:xfrm>
          <a:prstGeom prst="line">
            <a:avLst/>
          </a:prstGeom>
          <a:noFill/>
          <a:ln w="19050">
            <a:solidFill>
              <a:srgbClr val="00006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lnSpc>
                <a:spcPct val="110000"/>
              </a:lnSpc>
            </a:pPr>
            <a:endParaRPr lang="en-US" sz="900" b="1" smtClean="0">
              <a:solidFill>
                <a:srgbClr val="FFFFFF"/>
              </a:solidFill>
              <a:latin typeface="Tahoma" pitchFamily="34" charset="0"/>
              <a:ea typeface="Tahoma" pitchFamily="34" charset="0"/>
              <a:cs typeface="Tahoma" pitchFamily="34" charset="0"/>
            </a:endParaRPr>
          </a:p>
        </p:txBody>
      </p:sp>
      <p:sp>
        <p:nvSpPr>
          <p:cNvPr id="42" name="Rounded Rectangle 41"/>
          <p:cNvSpPr/>
          <p:nvPr/>
        </p:nvSpPr>
        <p:spPr>
          <a:xfrm rot="16200000">
            <a:off x="-1644264" y="4382990"/>
            <a:ext cx="3787623" cy="404657"/>
          </a:xfrm>
          <a:prstGeom prst="roundRect">
            <a:avLst>
              <a:gd name="adj" fmla="val 10000"/>
            </a:avLst>
          </a:prstGeom>
          <a:solidFill>
            <a:schemeClr val="bg1">
              <a:lumMod val="85000"/>
            </a:schemeClr>
          </a:solidFill>
        </p:spPr>
        <p:style>
          <a:lnRef idx="0">
            <a:schemeClr val="lt1">
              <a:hueOff val="0"/>
              <a:satOff val="0"/>
              <a:lumOff val="0"/>
              <a:alphaOff val="0"/>
            </a:schemeClr>
          </a:lnRef>
          <a:fillRef idx="3">
            <a:schemeClr val="accent5">
              <a:hueOff val="-2319958"/>
              <a:satOff val="-669"/>
              <a:lumOff val="5196"/>
              <a:alphaOff val="0"/>
            </a:schemeClr>
          </a:fillRef>
          <a:effectRef idx="2">
            <a:schemeClr val="accent5">
              <a:hueOff val="-2319958"/>
              <a:satOff val="-669"/>
              <a:lumOff val="5196"/>
              <a:alphaOff val="0"/>
            </a:schemeClr>
          </a:effectRef>
          <a:fontRef idx="minor">
            <a:schemeClr val="lt1"/>
          </a:fontRef>
        </p:style>
        <p:txBody>
          <a:bodyPr anchor="ctr"/>
          <a:lstStyle/>
          <a:p>
            <a:pPr algn="ctr"/>
            <a:r>
              <a:rPr lang="th-TH" sz="1200" dirty="0">
                <a:solidFill>
                  <a:schemeClr val="tx1"/>
                </a:solidFill>
                <a:latin typeface="Tahoma" pitchFamily="34" charset="0"/>
                <a:ea typeface="Tahoma" pitchFamily="34" charset="0"/>
                <a:cs typeface="Tahoma" pitchFamily="34" charset="0"/>
              </a:rPr>
              <a:t>ขั้นที่</a:t>
            </a:r>
            <a:r>
              <a:rPr lang="en-US" sz="1200" dirty="0">
                <a:solidFill>
                  <a:schemeClr val="tx1"/>
                </a:solidFill>
                <a:latin typeface="Tahoma" pitchFamily="34" charset="0"/>
                <a:ea typeface="Tahoma" pitchFamily="34" charset="0"/>
                <a:cs typeface="Tahoma" pitchFamily="34" charset="0"/>
              </a:rPr>
              <a:t> </a:t>
            </a:r>
            <a:r>
              <a:rPr lang="en-US" sz="1200" dirty="0" smtClean="0">
                <a:solidFill>
                  <a:schemeClr val="tx1"/>
                </a:solidFill>
                <a:latin typeface="Tahoma" pitchFamily="34" charset="0"/>
                <a:ea typeface="Tahoma" pitchFamily="34" charset="0"/>
                <a:cs typeface="Tahoma" pitchFamily="34" charset="0"/>
              </a:rPr>
              <a:t>2/4:</a:t>
            </a:r>
            <a:r>
              <a:rPr lang="th-TH" sz="1200" dirty="0" smtClean="0">
                <a:solidFill>
                  <a:schemeClr val="tx1"/>
                </a:solidFill>
                <a:latin typeface="Tahoma" pitchFamily="34" charset="0"/>
                <a:ea typeface="Tahoma" pitchFamily="34" charset="0"/>
                <a:cs typeface="Tahoma" pitchFamily="34" charset="0"/>
              </a:rPr>
              <a:t> </a:t>
            </a:r>
            <a:r>
              <a:rPr lang="th-TH" sz="1200" dirty="0">
                <a:solidFill>
                  <a:schemeClr val="tx1"/>
                </a:solidFill>
                <a:latin typeface="Tahoma" pitchFamily="34" charset="0"/>
                <a:ea typeface="Tahoma" pitchFamily="34" charset="0"/>
                <a:cs typeface="Tahoma" pitchFamily="34" charset="0"/>
              </a:rPr>
              <a:t>การตรวจสอบ</a:t>
            </a:r>
            <a:endParaRPr lang="en-US" sz="1200" dirty="0">
              <a:solidFill>
                <a:schemeClr val="tx1"/>
              </a:solidFill>
              <a:latin typeface="Tahoma" pitchFamily="34" charset="0"/>
              <a:ea typeface="Tahoma" pitchFamily="34" charset="0"/>
              <a:cs typeface="Tahoma" pitchFamily="34" charset="0"/>
            </a:endParaRPr>
          </a:p>
        </p:txBody>
      </p:sp>
      <p:grpSp>
        <p:nvGrpSpPr>
          <p:cNvPr id="43" name="Group 42"/>
          <p:cNvGrpSpPr/>
          <p:nvPr/>
        </p:nvGrpSpPr>
        <p:grpSpPr>
          <a:xfrm>
            <a:off x="27296" y="773280"/>
            <a:ext cx="9108000" cy="5768638"/>
            <a:chOff x="0" y="1085720"/>
            <a:chExt cx="9108000" cy="5768638"/>
          </a:xfrm>
        </p:grpSpPr>
        <p:sp>
          <p:nvSpPr>
            <p:cNvPr id="44" name="Rectangle 43"/>
            <p:cNvSpPr/>
            <p:nvPr/>
          </p:nvSpPr>
          <p:spPr bwMode="auto">
            <a:xfrm>
              <a:off x="0" y="1087160"/>
              <a:ext cx="414000" cy="378000"/>
            </a:xfrm>
            <a:prstGeom prst="rect">
              <a:avLst/>
            </a:prstGeom>
            <a:noFill/>
            <a:ln>
              <a:noFill/>
              <a:headEnd/>
              <a:tailEnd/>
            </a:ln>
          </p:spPr>
          <p:style>
            <a:lnRef idx="0">
              <a:schemeClr val="accent5"/>
            </a:lnRef>
            <a:fillRef idx="3">
              <a:schemeClr val="accent5"/>
            </a:fillRef>
            <a:effectRef idx="3">
              <a:schemeClr val="accent5"/>
            </a:effectRef>
            <a:fontRef idx="minor">
              <a:schemeClr val="lt1"/>
            </a:fontRef>
          </p:style>
          <p:txBody>
            <a:bodyPr lIns="0" tIns="72000" rIns="0" bIns="0" anchor="ctr"/>
            <a:lstStyle/>
            <a:p>
              <a:pPr indent="1588" algn="ctr">
                <a:lnSpc>
                  <a:spcPts val="900"/>
                </a:lnSpc>
                <a:defRPr/>
              </a:pPr>
              <a:endParaRPr lang="en-US" sz="1050" b="1" dirty="0">
                <a:solidFill>
                  <a:srgbClr val="000000"/>
                </a:solidFill>
                <a:latin typeface="Tahoma" pitchFamily="34" charset="0"/>
                <a:ea typeface="Tahoma" pitchFamily="34" charset="0"/>
                <a:cs typeface="Tahoma" pitchFamily="34" charset="0"/>
              </a:endParaRPr>
            </a:p>
          </p:txBody>
        </p:sp>
        <p:sp>
          <p:nvSpPr>
            <p:cNvPr id="45" name="Rectangle 44"/>
            <p:cNvSpPr/>
            <p:nvPr/>
          </p:nvSpPr>
          <p:spPr bwMode="auto">
            <a:xfrm>
              <a:off x="7614000" y="1087160"/>
              <a:ext cx="414000" cy="378000"/>
            </a:xfrm>
            <a:prstGeom prst="rect">
              <a:avLst/>
            </a:prstGeom>
            <a:solidFill>
              <a:srgbClr val="C9C9FF"/>
            </a:solidFill>
            <a:ln>
              <a:headEnd/>
              <a:tailEnd/>
            </a:ln>
          </p:spPr>
          <p:style>
            <a:lnRef idx="0">
              <a:schemeClr val="accent5"/>
            </a:lnRef>
            <a:fillRef idx="3">
              <a:schemeClr val="accent5"/>
            </a:fillRef>
            <a:effectRef idx="3">
              <a:schemeClr val="accent5"/>
            </a:effectRef>
            <a:fontRef idx="minor">
              <a:schemeClr val="lt1"/>
            </a:fontRef>
          </p:style>
          <p:txBody>
            <a:bodyPr lIns="0" tIns="72000" rIns="0" bIns="0" anchor="ctr"/>
            <a:lstStyle/>
            <a:p>
              <a:pPr indent="1588" algn="ctr">
                <a:lnSpc>
                  <a:spcPts val="900"/>
                </a:lnSpc>
                <a:defRPr/>
              </a:pPr>
              <a:r>
                <a:rPr lang="th-TH" sz="1050" b="1" dirty="0">
                  <a:solidFill>
                    <a:srgbClr val="000000"/>
                  </a:solidFill>
                  <a:latin typeface="Tahoma" pitchFamily="34" charset="0"/>
                  <a:ea typeface="Tahoma" pitchFamily="34" charset="0"/>
                  <a:cs typeface="Tahoma" pitchFamily="34" charset="0"/>
                </a:rPr>
                <a:t>ระยะ</a:t>
              </a:r>
              <a:endParaRPr lang="en-GB" sz="1050" b="1" dirty="0">
                <a:solidFill>
                  <a:srgbClr val="000000"/>
                </a:solidFill>
                <a:latin typeface="Tahoma" pitchFamily="34" charset="0"/>
                <a:ea typeface="Tahoma" pitchFamily="34" charset="0"/>
                <a:cs typeface="Tahoma" pitchFamily="34" charset="0"/>
              </a:endParaRPr>
            </a:p>
            <a:p>
              <a:pPr indent="1588" algn="ctr">
                <a:lnSpc>
                  <a:spcPts val="900"/>
                </a:lnSpc>
                <a:defRPr/>
              </a:pPr>
              <a:r>
                <a:rPr lang="th-TH" sz="1050" b="1" dirty="0" smtClean="0">
                  <a:solidFill>
                    <a:srgbClr val="000000"/>
                  </a:solidFill>
                  <a:latin typeface="Tahoma" pitchFamily="34" charset="0"/>
                  <a:ea typeface="Tahoma" pitchFamily="34" charset="0"/>
                  <a:cs typeface="Tahoma" pitchFamily="34" charset="0"/>
                </a:rPr>
                <a:t>เวลา</a:t>
              </a:r>
              <a:endParaRPr lang="en-US" sz="1050" b="1" dirty="0">
                <a:solidFill>
                  <a:srgbClr val="000000"/>
                </a:solidFill>
                <a:latin typeface="Tahoma" pitchFamily="34" charset="0"/>
                <a:ea typeface="Tahoma" pitchFamily="34" charset="0"/>
                <a:cs typeface="Tahoma" pitchFamily="34" charset="0"/>
              </a:endParaRPr>
            </a:p>
          </p:txBody>
        </p:sp>
        <p:sp>
          <p:nvSpPr>
            <p:cNvPr id="46" name="Rectangle 45"/>
            <p:cNvSpPr/>
            <p:nvPr/>
          </p:nvSpPr>
          <p:spPr bwMode="auto">
            <a:xfrm>
              <a:off x="8028000" y="1087160"/>
              <a:ext cx="1080000" cy="378000"/>
            </a:xfrm>
            <a:prstGeom prst="rect">
              <a:avLst/>
            </a:prstGeom>
            <a:solidFill>
              <a:srgbClr val="C9C9FF"/>
            </a:solidFill>
            <a:ln>
              <a:headEnd/>
              <a:tailEnd/>
            </a:ln>
          </p:spPr>
          <p:style>
            <a:lnRef idx="0">
              <a:schemeClr val="accent5"/>
            </a:lnRef>
            <a:fillRef idx="3">
              <a:schemeClr val="accent5"/>
            </a:fillRef>
            <a:effectRef idx="3">
              <a:schemeClr val="accent5"/>
            </a:effectRef>
            <a:fontRef idx="minor">
              <a:schemeClr val="lt1"/>
            </a:fontRef>
          </p:style>
          <p:txBody>
            <a:bodyPr lIns="0" tIns="72000" rIns="0" bIns="0" anchor="ctr"/>
            <a:lstStyle/>
            <a:p>
              <a:pPr indent="1588" algn="ctr">
                <a:lnSpc>
                  <a:spcPts val="900"/>
                </a:lnSpc>
                <a:defRPr/>
              </a:pPr>
              <a:r>
                <a:rPr lang="th-TH" sz="1050" b="1" dirty="0" smtClean="0">
                  <a:solidFill>
                    <a:srgbClr val="000000"/>
                  </a:solidFill>
                  <a:latin typeface="Tahoma" pitchFamily="34" charset="0"/>
                  <a:ea typeface="Tahoma" pitchFamily="34" charset="0"/>
                  <a:cs typeface="Tahoma" pitchFamily="34" charset="0"/>
                </a:rPr>
                <a:t>หมายเหตุ</a:t>
              </a:r>
              <a:endParaRPr lang="en-US" sz="1050" b="1" dirty="0">
                <a:solidFill>
                  <a:srgbClr val="000000"/>
                </a:solidFill>
                <a:latin typeface="Tahoma" pitchFamily="34" charset="0"/>
                <a:ea typeface="Tahoma" pitchFamily="34" charset="0"/>
                <a:cs typeface="Tahoma" pitchFamily="34" charset="0"/>
              </a:endParaRPr>
            </a:p>
          </p:txBody>
        </p:sp>
        <p:grpSp>
          <p:nvGrpSpPr>
            <p:cNvPr id="47" name="Group 46"/>
            <p:cNvGrpSpPr/>
            <p:nvPr/>
          </p:nvGrpSpPr>
          <p:grpSpPr>
            <a:xfrm>
              <a:off x="9342" y="1465160"/>
              <a:ext cx="9098658" cy="5370416"/>
              <a:chOff x="9342" y="1465160"/>
              <a:chExt cx="9098658" cy="5370416"/>
            </a:xfrm>
          </p:grpSpPr>
          <p:sp>
            <p:nvSpPr>
              <p:cNvPr id="58" name="Rounded Rectangle 57"/>
              <p:cNvSpPr/>
              <p:nvPr/>
            </p:nvSpPr>
            <p:spPr>
              <a:xfrm rot="16200000">
                <a:off x="-531822" y="2006704"/>
                <a:ext cx="1487745" cy="404657"/>
              </a:xfrm>
              <a:prstGeom prst="roundRect">
                <a:avLst>
                  <a:gd name="adj" fmla="val 10000"/>
                </a:avLst>
              </a:prstGeom>
              <a:solidFill>
                <a:schemeClr val="bg1">
                  <a:lumMod val="85000"/>
                </a:schemeClr>
              </a:solidFill>
            </p:spPr>
            <p:style>
              <a:lnRef idx="0">
                <a:schemeClr val="lt1">
                  <a:hueOff val="0"/>
                  <a:satOff val="0"/>
                  <a:lumOff val="0"/>
                  <a:alphaOff val="0"/>
                </a:schemeClr>
              </a:lnRef>
              <a:fillRef idx="3">
                <a:schemeClr val="accent5">
                  <a:hueOff val="-2319958"/>
                  <a:satOff val="-669"/>
                  <a:lumOff val="5196"/>
                  <a:alphaOff val="0"/>
                </a:schemeClr>
              </a:fillRef>
              <a:effectRef idx="2">
                <a:schemeClr val="accent5">
                  <a:hueOff val="-2319958"/>
                  <a:satOff val="-669"/>
                  <a:lumOff val="5196"/>
                  <a:alphaOff val="0"/>
                </a:schemeClr>
              </a:effectRef>
              <a:fontRef idx="minor">
                <a:schemeClr val="lt1"/>
              </a:fontRef>
            </p:style>
            <p:txBody>
              <a:bodyPr anchor="ctr"/>
              <a:lstStyle/>
              <a:p>
                <a:pPr algn="ctr"/>
                <a:r>
                  <a:rPr lang="th-TH" sz="1200" dirty="0">
                    <a:solidFill>
                      <a:schemeClr val="tx1"/>
                    </a:solidFill>
                    <a:latin typeface="Tahoma" pitchFamily="34" charset="0"/>
                    <a:ea typeface="Tahoma" pitchFamily="34" charset="0"/>
                    <a:cs typeface="Tahoma" pitchFamily="34" charset="0"/>
                  </a:rPr>
                  <a:t>ขั้นที่</a:t>
                </a:r>
                <a:r>
                  <a:rPr lang="en-US" sz="1200" dirty="0">
                    <a:solidFill>
                      <a:schemeClr val="tx1"/>
                    </a:solidFill>
                    <a:latin typeface="Tahoma" pitchFamily="34" charset="0"/>
                    <a:ea typeface="Tahoma" pitchFamily="34" charset="0"/>
                    <a:cs typeface="Tahoma" pitchFamily="34" charset="0"/>
                  </a:rPr>
                  <a:t> </a:t>
                </a:r>
                <a:r>
                  <a:rPr lang="en-US" sz="1200" dirty="0" smtClean="0">
                    <a:solidFill>
                      <a:schemeClr val="tx1"/>
                    </a:solidFill>
                    <a:latin typeface="Tahoma" pitchFamily="34" charset="0"/>
                    <a:ea typeface="Tahoma" pitchFamily="34" charset="0"/>
                    <a:cs typeface="Tahoma" pitchFamily="34" charset="0"/>
                  </a:rPr>
                  <a:t>___/___:</a:t>
                </a:r>
                <a:r>
                  <a:rPr lang="th-TH" sz="1200" dirty="0" smtClean="0">
                    <a:solidFill>
                      <a:schemeClr val="tx1"/>
                    </a:solidFill>
                    <a:latin typeface="Tahoma" pitchFamily="34" charset="0"/>
                    <a:ea typeface="Tahoma" pitchFamily="34" charset="0"/>
                    <a:cs typeface="Tahoma" pitchFamily="34" charset="0"/>
                  </a:rPr>
                  <a:t> </a:t>
                </a:r>
                <a:r>
                  <a:rPr lang="en-GB" sz="1200" dirty="0" smtClean="0">
                    <a:solidFill>
                      <a:schemeClr val="tx1"/>
                    </a:solidFill>
                    <a:latin typeface="Tahoma" pitchFamily="34" charset="0"/>
                    <a:ea typeface="Tahoma" pitchFamily="34" charset="0"/>
                    <a:cs typeface="Tahoma" pitchFamily="34" charset="0"/>
                  </a:rPr>
                  <a:t>_______________</a:t>
                </a:r>
                <a:endParaRPr lang="en-US" sz="1200" dirty="0">
                  <a:solidFill>
                    <a:schemeClr val="tx1"/>
                  </a:solidFill>
                  <a:latin typeface="Tahoma" pitchFamily="34" charset="0"/>
                  <a:ea typeface="Tahoma" pitchFamily="34" charset="0"/>
                  <a:cs typeface="Tahoma" pitchFamily="34" charset="0"/>
                </a:endParaRPr>
              </a:p>
            </p:txBody>
          </p:sp>
          <p:sp>
            <p:nvSpPr>
              <p:cNvPr id="59" name="Line 10"/>
              <p:cNvSpPr>
                <a:spLocks noChangeShapeType="1"/>
              </p:cNvSpPr>
              <p:nvPr/>
            </p:nvSpPr>
            <p:spPr bwMode="auto">
              <a:xfrm flipH="1" flipV="1">
                <a:off x="9342" y="6820807"/>
                <a:ext cx="9098658" cy="14769"/>
              </a:xfrm>
              <a:prstGeom prst="line">
                <a:avLst/>
              </a:prstGeom>
              <a:noFill/>
              <a:ln w="19050">
                <a:solidFill>
                  <a:srgbClr val="00006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lnSpc>
                    <a:spcPct val="110000"/>
                  </a:lnSpc>
                </a:pPr>
                <a:endParaRPr lang="en-US" sz="900" b="1" smtClean="0">
                  <a:solidFill>
                    <a:srgbClr val="FFFFFF"/>
                  </a:solidFill>
                  <a:latin typeface="Tahoma" pitchFamily="34" charset="0"/>
                  <a:ea typeface="Tahoma" pitchFamily="34" charset="0"/>
                  <a:cs typeface="Tahoma" pitchFamily="34" charset="0"/>
                </a:endParaRPr>
              </a:p>
            </p:txBody>
          </p:sp>
          <p:sp>
            <p:nvSpPr>
              <p:cNvPr id="61" name="Rounded Rectangle 60"/>
              <p:cNvSpPr/>
              <p:nvPr/>
            </p:nvSpPr>
            <p:spPr>
              <a:xfrm rot="16200000">
                <a:off x="-1681761" y="4696870"/>
                <a:ext cx="3787623" cy="404657"/>
              </a:xfrm>
              <a:prstGeom prst="roundRect">
                <a:avLst>
                  <a:gd name="adj" fmla="val 10000"/>
                </a:avLst>
              </a:prstGeom>
              <a:solidFill>
                <a:schemeClr val="bg1">
                  <a:lumMod val="85000"/>
                </a:schemeClr>
              </a:solidFill>
            </p:spPr>
            <p:style>
              <a:lnRef idx="0">
                <a:schemeClr val="lt1">
                  <a:hueOff val="0"/>
                  <a:satOff val="0"/>
                  <a:lumOff val="0"/>
                  <a:alphaOff val="0"/>
                </a:schemeClr>
              </a:lnRef>
              <a:fillRef idx="3">
                <a:schemeClr val="accent5">
                  <a:hueOff val="-2319958"/>
                  <a:satOff val="-669"/>
                  <a:lumOff val="5196"/>
                  <a:alphaOff val="0"/>
                </a:schemeClr>
              </a:fillRef>
              <a:effectRef idx="2">
                <a:schemeClr val="accent5">
                  <a:hueOff val="-2319958"/>
                  <a:satOff val="-669"/>
                  <a:lumOff val="5196"/>
                  <a:alphaOff val="0"/>
                </a:schemeClr>
              </a:effectRef>
              <a:fontRef idx="minor">
                <a:schemeClr val="lt1"/>
              </a:fontRef>
            </p:style>
            <p:txBody>
              <a:bodyPr anchor="ctr"/>
              <a:lstStyle/>
              <a:p>
                <a:pPr algn="ctr"/>
                <a:r>
                  <a:rPr lang="th-TH" sz="1200" dirty="0">
                    <a:solidFill>
                      <a:schemeClr val="tx1"/>
                    </a:solidFill>
                    <a:latin typeface="Tahoma" pitchFamily="34" charset="0"/>
                    <a:ea typeface="Tahoma" pitchFamily="34" charset="0"/>
                    <a:cs typeface="Tahoma" pitchFamily="34" charset="0"/>
                  </a:rPr>
                  <a:t>ขั้นที่</a:t>
                </a:r>
                <a:r>
                  <a:rPr lang="en-US" sz="1200" dirty="0">
                    <a:solidFill>
                      <a:schemeClr val="tx1"/>
                    </a:solidFill>
                    <a:latin typeface="Tahoma" pitchFamily="34" charset="0"/>
                    <a:ea typeface="Tahoma" pitchFamily="34" charset="0"/>
                    <a:cs typeface="Tahoma" pitchFamily="34" charset="0"/>
                  </a:rPr>
                  <a:t> </a:t>
                </a:r>
                <a:r>
                  <a:rPr lang="en-US" sz="1200" dirty="0" smtClean="0">
                    <a:solidFill>
                      <a:schemeClr val="tx1"/>
                    </a:solidFill>
                    <a:latin typeface="Tahoma" pitchFamily="34" charset="0"/>
                    <a:ea typeface="Tahoma" pitchFamily="34" charset="0"/>
                    <a:cs typeface="Tahoma" pitchFamily="34" charset="0"/>
                  </a:rPr>
                  <a:t>___/___:</a:t>
                </a:r>
                <a:r>
                  <a:rPr lang="th-TH" sz="1200" dirty="0" smtClean="0">
                    <a:solidFill>
                      <a:schemeClr val="tx1"/>
                    </a:solidFill>
                    <a:latin typeface="Tahoma" pitchFamily="34" charset="0"/>
                    <a:ea typeface="Tahoma" pitchFamily="34" charset="0"/>
                    <a:cs typeface="Tahoma" pitchFamily="34" charset="0"/>
                  </a:rPr>
                  <a:t> </a:t>
                </a:r>
                <a:r>
                  <a:rPr lang="en-GB" sz="1200" dirty="0" smtClean="0">
                    <a:solidFill>
                      <a:schemeClr val="tx1"/>
                    </a:solidFill>
                    <a:latin typeface="Tahoma" pitchFamily="34" charset="0"/>
                    <a:ea typeface="Tahoma" pitchFamily="34" charset="0"/>
                    <a:cs typeface="Tahoma" pitchFamily="34" charset="0"/>
                  </a:rPr>
                  <a:t>____________________</a:t>
                </a:r>
                <a:endParaRPr lang="en-US" sz="1200" dirty="0">
                  <a:solidFill>
                    <a:schemeClr val="tx1"/>
                  </a:solidFill>
                  <a:latin typeface="Tahoma" pitchFamily="34" charset="0"/>
                  <a:ea typeface="Tahoma" pitchFamily="34" charset="0"/>
                  <a:cs typeface="Tahoma" pitchFamily="34" charset="0"/>
                </a:endParaRPr>
              </a:p>
            </p:txBody>
          </p:sp>
          <p:sp>
            <p:nvSpPr>
              <p:cNvPr id="60" name="Line 10"/>
              <p:cNvSpPr>
                <a:spLocks noChangeShapeType="1"/>
              </p:cNvSpPr>
              <p:nvPr/>
            </p:nvSpPr>
            <p:spPr bwMode="auto">
              <a:xfrm flipH="1" flipV="1">
                <a:off x="9722" y="2988530"/>
                <a:ext cx="7604278" cy="0"/>
              </a:xfrm>
              <a:prstGeom prst="line">
                <a:avLst/>
              </a:prstGeom>
              <a:noFill/>
              <a:ln w="19050">
                <a:solidFill>
                  <a:srgbClr val="00006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lnSpc>
                    <a:spcPct val="110000"/>
                  </a:lnSpc>
                </a:pPr>
                <a:endParaRPr lang="en-US" sz="900" b="1" smtClean="0">
                  <a:solidFill>
                    <a:srgbClr val="FFFFFF"/>
                  </a:solidFill>
                  <a:latin typeface="Tahoma" pitchFamily="34" charset="0"/>
                  <a:ea typeface="Tahoma" pitchFamily="34" charset="0"/>
                  <a:cs typeface="Tahoma" pitchFamily="34" charset="0"/>
                </a:endParaRPr>
              </a:p>
            </p:txBody>
          </p:sp>
        </p:grpSp>
        <p:grpSp>
          <p:nvGrpSpPr>
            <p:cNvPr id="48" name="Group 47"/>
            <p:cNvGrpSpPr/>
            <p:nvPr/>
          </p:nvGrpSpPr>
          <p:grpSpPr>
            <a:xfrm>
              <a:off x="414000" y="1085720"/>
              <a:ext cx="8694000" cy="5768638"/>
              <a:chOff x="414000" y="1085720"/>
              <a:chExt cx="8694000" cy="5768638"/>
            </a:xfrm>
          </p:grpSpPr>
          <p:sp>
            <p:nvSpPr>
              <p:cNvPr id="49" name="Line 10"/>
              <p:cNvSpPr>
                <a:spLocks noChangeShapeType="1"/>
              </p:cNvSpPr>
              <p:nvPr/>
            </p:nvSpPr>
            <p:spPr bwMode="auto">
              <a:xfrm>
                <a:off x="424724" y="1447826"/>
                <a:ext cx="0" cy="5364000"/>
              </a:xfrm>
              <a:prstGeom prst="line">
                <a:avLst/>
              </a:prstGeom>
              <a:noFill/>
              <a:ln w="19050">
                <a:solidFill>
                  <a:srgbClr val="00006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lnSpc>
                    <a:spcPct val="110000"/>
                  </a:lnSpc>
                </a:pPr>
                <a:endParaRPr lang="en-US" sz="900" b="1" smtClean="0">
                  <a:solidFill>
                    <a:srgbClr val="FFFFFF"/>
                  </a:solidFill>
                  <a:latin typeface="Tahoma" pitchFamily="34" charset="0"/>
                  <a:ea typeface="Tahoma" pitchFamily="34" charset="0"/>
                  <a:cs typeface="Tahoma" pitchFamily="34" charset="0"/>
                </a:endParaRPr>
              </a:p>
            </p:txBody>
          </p:sp>
          <p:cxnSp>
            <p:nvCxnSpPr>
              <p:cNvPr id="50" name="Straight Connector 49"/>
              <p:cNvCxnSpPr/>
              <p:nvPr/>
            </p:nvCxnSpPr>
            <p:spPr bwMode="auto">
              <a:xfrm>
                <a:off x="4014000" y="1449320"/>
                <a:ext cx="0" cy="5364000"/>
              </a:xfrm>
              <a:prstGeom prst="line">
                <a:avLst/>
              </a:prstGeom>
              <a:solidFill>
                <a:srgbClr val="4066B2"/>
              </a:solidFill>
              <a:ln w="9525" cap="flat" cmpd="sng" algn="ctr">
                <a:solidFill>
                  <a:schemeClr val="accent1"/>
                </a:solidFill>
                <a:prstDash val="dash"/>
                <a:round/>
                <a:headEnd type="none" w="med" len="med"/>
                <a:tailEnd type="none" w="med" len="med"/>
              </a:ln>
              <a:effectLst/>
            </p:spPr>
          </p:cxnSp>
          <p:sp>
            <p:nvSpPr>
              <p:cNvPr id="51" name="Line 10"/>
              <p:cNvSpPr>
                <a:spLocks noChangeShapeType="1"/>
              </p:cNvSpPr>
              <p:nvPr/>
            </p:nvSpPr>
            <p:spPr bwMode="auto">
              <a:xfrm>
                <a:off x="7614000" y="1447826"/>
                <a:ext cx="0" cy="5364000"/>
              </a:xfrm>
              <a:prstGeom prst="line">
                <a:avLst/>
              </a:prstGeom>
              <a:ln>
                <a:headEnd/>
                <a:tailEnd/>
              </a:ln>
              <a:extLst/>
            </p:spPr>
            <p:style>
              <a:lnRef idx="2">
                <a:schemeClr val="accent1"/>
              </a:lnRef>
              <a:fillRef idx="0">
                <a:schemeClr val="accent1"/>
              </a:fillRef>
              <a:effectRef idx="1">
                <a:schemeClr val="accent1"/>
              </a:effectRef>
              <a:fontRef idx="minor">
                <a:schemeClr val="tx1"/>
              </a:fontRef>
            </p:style>
            <p:txBody>
              <a:bodyPr/>
              <a:lstStyle/>
              <a:p>
                <a:pPr algn="ctr" eaLnBrk="0" hangingPunct="0">
                  <a:lnSpc>
                    <a:spcPct val="110000"/>
                  </a:lnSpc>
                </a:pPr>
                <a:endParaRPr lang="en-US" sz="900" b="1" smtClean="0">
                  <a:solidFill>
                    <a:srgbClr val="FFFFFF"/>
                  </a:solidFill>
                  <a:latin typeface="Tahoma" pitchFamily="34" charset="0"/>
                  <a:ea typeface="Tahoma" pitchFamily="34" charset="0"/>
                  <a:cs typeface="Tahoma" pitchFamily="34" charset="0"/>
                </a:endParaRPr>
              </a:p>
            </p:txBody>
          </p:sp>
          <p:sp>
            <p:nvSpPr>
              <p:cNvPr id="52" name="Line 10"/>
              <p:cNvSpPr>
                <a:spLocks noChangeShapeType="1"/>
              </p:cNvSpPr>
              <p:nvPr/>
            </p:nvSpPr>
            <p:spPr bwMode="auto">
              <a:xfrm>
                <a:off x="9108000" y="1490358"/>
                <a:ext cx="0" cy="5364000"/>
              </a:xfrm>
              <a:prstGeom prst="line">
                <a:avLst/>
              </a:prstGeom>
              <a:noFill/>
              <a:ln w="19050">
                <a:solidFill>
                  <a:srgbClr val="00006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lnSpc>
                    <a:spcPct val="110000"/>
                  </a:lnSpc>
                </a:pPr>
                <a:endParaRPr lang="en-US" sz="900" b="1" smtClean="0">
                  <a:solidFill>
                    <a:srgbClr val="FFFFFF"/>
                  </a:solidFill>
                  <a:latin typeface="Tahoma" pitchFamily="34" charset="0"/>
                  <a:ea typeface="Tahoma" pitchFamily="34" charset="0"/>
                  <a:cs typeface="Tahoma" pitchFamily="34" charset="0"/>
                </a:endParaRPr>
              </a:p>
            </p:txBody>
          </p:sp>
          <p:sp>
            <p:nvSpPr>
              <p:cNvPr id="53" name="Line 10"/>
              <p:cNvSpPr>
                <a:spLocks noChangeShapeType="1"/>
              </p:cNvSpPr>
              <p:nvPr/>
            </p:nvSpPr>
            <p:spPr bwMode="auto">
              <a:xfrm>
                <a:off x="8028000" y="1447826"/>
                <a:ext cx="0" cy="5364000"/>
              </a:xfrm>
              <a:prstGeom prst="line">
                <a:avLst/>
              </a:prstGeom>
              <a:ln>
                <a:headEnd/>
                <a:tailEnd/>
              </a:ln>
              <a:extLst/>
            </p:spPr>
            <p:style>
              <a:lnRef idx="2">
                <a:schemeClr val="accent1"/>
              </a:lnRef>
              <a:fillRef idx="0">
                <a:schemeClr val="accent1"/>
              </a:fillRef>
              <a:effectRef idx="1">
                <a:schemeClr val="accent1"/>
              </a:effectRef>
              <a:fontRef idx="minor">
                <a:schemeClr val="tx1"/>
              </a:fontRef>
            </p:style>
            <p:txBody>
              <a:bodyPr/>
              <a:lstStyle/>
              <a:p>
                <a:pPr algn="ctr" eaLnBrk="0" hangingPunct="0">
                  <a:lnSpc>
                    <a:spcPct val="110000"/>
                  </a:lnSpc>
                </a:pPr>
                <a:endParaRPr lang="en-US" sz="900" b="1" smtClean="0">
                  <a:solidFill>
                    <a:srgbClr val="FFFFFF"/>
                  </a:solidFill>
                  <a:latin typeface="Tahoma" pitchFamily="34" charset="0"/>
                  <a:ea typeface="Tahoma" pitchFamily="34" charset="0"/>
                  <a:cs typeface="Tahoma" pitchFamily="34" charset="0"/>
                </a:endParaRPr>
              </a:p>
            </p:txBody>
          </p:sp>
          <p:sp>
            <p:nvSpPr>
              <p:cNvPr id="54" name="Rectangle 53"/>
              <p:cNvSpPr/>
              <p:nvPr/>
            </p:nvSpPr>
            <p:spPr bwMode="auto">
              <a:xfrm>
                <a:off x="7614000" y="1087160"/>
                <a:ext cx="414000" cy="378000"/>
              </a:xfrm>
              <a:prstGeom prst="rect">
                <a:avLst/>
              </a:prstGeom>
              <a:solidFill>
                <a:srgbClr val="C9C9FF"/>
              </a:solidFill>
              <a:ln>
                <a:headEnd/>
                <a:tailEnd/>
              </a:ln>
            </p:spPr>
            <p:style>
              <a:lnRef idx="0">
                <a:schemeClr val="accent5"/>
              </a:lnRef>
              <a:fillRef idx="3">
                <a:schemeClr val="accent5"/>
              </a:fillRef>
              <a:effectRef idx="3">
                <a:schemeClr val="accent5"/>
              </a:effectRef>
              <a:fontRef idx="minor">
                <a:schemeClr val="lt1"/>
              </a:fontRef>
            </p:style>
            <p:txBody>
              <a:bodyPr lIns="0" tIns="72000" rIns="0" bIns="0" anchor="ctr"/>
              <a:lstStyle/>
              <a:p>
                <a:pPr indent="1588" algn="ctr">
                  <a:lnSpc>
                    <a:spcPts val="900"/>
                  </a:lnSpc>
                  <a:defRPr/>
                </a:pPr>
                <a:r>
                  <a:rPr lang="th-TH" sz="1050" b="1" dirty="0">
                    <a:solidFill>
                      <a:srgbClr val="000000"/>
                    </a:solidFill>
                    <a:latin typeface="Tahoma" pitchFamily="34" charset="0"/>
                    <a:ea typeface="Tahoma" pitchFamily="34" charset="0"/>
                    <a:cs typeface="Tahoma" pitchFamily="34" charset="0"/>
                  </a:rPr>
                  <a:t>ระยะ</a:t>
                </a:r>
                <a:endParaRPr lang="en-GB" sz="1050" b="1" dirty="0">
                  <a:solidFill>
                    <a:srgbClr val="000000"/>
                  </a:solidFill>
                  <a:latin typeface="Tahoma" pitchFamily="34" charset="0"/>
                  <a:ea typeface="Tahoma" pitchFamily="34" charset="0"/>
                  <a:cs typeface="Tahoma" pitchFamily="34" charset="0"/>
                </a:endParaRPr>
              </a:p>
              <a:p>
                <a:pPr indent="1588" algn="ctr">
                  <a:lnSpc>
                    <a:spcPts val="900"/>
                  </a:lnSpc>
                  <a:defRPr/>
                </a:pPr>
                <a:r>
                  <a:rPr lang="th-TH" sz="1050" b="1" dirty="0" smtClean="0">
                    <a:solidFill>
                      <a:srgbClr val="000000"/>
                    </a:solidFill>
                    <a:latin typeface="Tahoma" pitchFamily="34" charset="0"/>
                    <a:ea typeface="Tahoma" pitchFamily="34" charset="0"/>
                    <a:cs typeface="Tahoma" pitchFamily="34" charset="0"/>
                  </a:rPr>
                  <a:t>เวลา</a:t>
                </a:r>
                <a:endParaRPr lang="en-US" sz="1050" b="1" dirty="0">
                  <a:solidFill>
                    <a:srgbClr val="000000"/>
                  </a:solidFill>
                  <a:latin typeface="Tahoma" pitchFamily="34" charset="0"/>
                  <a:ea typeface="Tahoma" pitchFamily="34" charset="0"/>
                  <a:cs typeface="Tahoma" pitchFamily="34" charset="0"/>
                </a:endParaRPr>
              </a:p>
            </p:txBody>
          </p:sp>
          <p:sp>
            <p:nvSpPr>
              <p:cNvPr id="55" name="Rectangle 54"/>
              <p:cNvSpPr/>
              <p:nvPr/>
            </p:nvSpPr>
            <p:spPr bwMode="auto">
              <a:xfrm>
                <a:off x="8028000" y="1087160"/>
                <a:ext cx="1080000" cy="378000"/>
              </a:xfrm>
              <a:prstGeom prst="rect">
                <a:avLst/>
              </a:prstGeom>
              <a:solidFill>
                <a:srgbClr val="C9C9FF"/>
              </a:solidFill>
              <a:ln>
                <a:headEnd/>
                <a:tailEnd/>
              </a:ln>
            </p:spPr>
            <p:style>
              <a:lnRef idx="0">
                <a:schemeClr val="accent5"/>
              </a:lnRef>
              <a:fillRef idx="3">
                <a:schemeClr val="accent5"/>
              </a:fillRef>
              <a:effectRef idx="3">
                <a:schemeClr val="accent5"/>
              </a:effectRef>
              <a:fontRef idx="minor">
                <a:schemeClr val="lt1"/>
              </a:fontRef>
            </p:style>
            <p:txBody>
              <a:bodyPr lIns="0" tIns="72000" rIns="0" bIns="0" anchor="ctr"/>
              <a:lstStyle/>
              <a:p>
                <a:pPr indent="1588" algn="ctr">
                  <a:lnSpc>
                    <a:spcPts val="900"/>
                  </a:lnSpc>
                  <a:defRPr/>
                </a:pPr>
                <a:r>
                  <a:rPr lang="th-TH" sz="1050" b="1" dirty="0" smtClean="0">
                    <a:solidFill>
                      <a:srgbClr val="000000"/>
                    </a:solidFill>
                    <a:latin typeface="Tahoma" pitchFamily="34" charset="0"/>
                    <a:ea typeface="Tahoma" pitchFamily="34" charset="0"/>
                    <a:cs typeface="Tahoma" pitchFamily="34" charset="0"/>
                  </a:rPr>
                  <a:t>หมายเหตุ</a:t>
                </a:r>
                <a:endParaRPr lang="en-US" sz="1050" b="1" dirty="0">
                  <a:solidFill>
                    <a:srgbClr val="000000"/>
                  </a:solidFill>
                  <a:latin typeface="Tahoma" pitchFamily="34" charset="0"/>
                  <a:ea typeface="Tahoma" pitchFamily="34" charset="0"/>
                  <a:cs typeface="Tahoma" pitchFamily="34" charset="0"/>
                </a:endParaRPr>
              </a:p>
            </p:txBody>
          </p:sp>
          <p:sp>
            <p:nvSpPr>
              <p:cNvPr id="56" name="Rectangle 55"/>
              <p:cNvSpPr/>
              <p:nvPr/>
            </p:nvSpPr>
            <p:spPr bwMode="auto">
              <a:xfrm>
                <a:off x="414000" y="1085720"/>
                <a:ext cx="3600000" cy="378000"/>
              </a:xfrm>
              <a:prstGeom prst="rect">
                <a:avLst/>
              </a:prstGeom>
              <a:solidFill>
                <a:srgbClr val="C9C9FF"/>
              </a:solidFill>
              <a:ln>
                <a:headEnd/>
                <a:tailEnd/>
              </a:ln>
            </p:spPr>
            <p:style>
              <a:lnRef idx="0">
                <a:schemeClr val="accent5"/>
              </a:lnRef>
              <a:fillRef idx="3">
                <a:schemeClr val="accent5"/>
              </a:fillRef>
              <a:effectRef idx="3">
                <a:schemeClr val="accent5"/>
              </a:effectRef>
              <a:fontRef idx="minor">
                <a:schemeClr val="lt1"/>
              </a:fontRef>
            </p:style>
            <p:txBody>
              <a:bodyPr lIns="0" tIns="72000" rIns="0" bIns="0" anchor="ctr"/>
              <a:lstStyle/>
              <a:p>
                <a:pPr indent="1588" algn="ctr">
                  <a:lnSpc>
                    <a:spcPts val="900"/>
                  </a:lnSpc>
                  <a:defRPr/>
                </a:pPr>
                <a:r>
                  <a:rPr lang="th-TH" sz="1050" b="1" dirty="0" smtClean="0">
                    <a:solidFill>
                      <a:srgbClr val="000000"/>
                    </a:solidFill>
                    <a:latin typeface="Tahoma" pitchFamily="34" charset="0"/>
                    <a:ea typeface="Tahoma" pitchFamily="34" charset="0"/>
                    <a:cs typeface="Tahoma" pitchFamily="34" charset="0"/>
                  </a:rPr>
                  <a:t>ผู้ขอรับบริการ</a:t>
                </a:r>
                <a:endParaRPr lang="en-US" sz="1050" b="1" dirty="0">
                  <a:solidFill>
                    <a:srgbClr val="000000"/>
                  </a:solidFill>
                  <a:latin typeface="Tahoma" pitchFamily="34" charset="0"/>
                  <a:ea typeface="Tahoma" pitchFamily="34" charset="0"/>
                  <a:cs typeface="Tahoma" pitchFamily="34" charset="0"/>
                </a:endParaRPr>
              </a:p>
            </p:txBody>
          </p:sp>
          <p:sp>
            <p:nvSpPr>
              <p:cNvPr id="57" name="Rectangle 56"/>
              <p:cNvSpPr/>
              <p:nvPr/>
            </p:nvSpPr>
            <p:spPr bwMode="auto">
              <a:xfrm>
                <a:off x="4014000" y="1085720"/>
                <a:ext cx="3600000" cy="378000"/>
              </a:xfrm>
              <a:prstGeom prst="rect">
                <a:avLst/>
              </a:prstGeom>
              <a:solidFill>
                <a:srgbClr val="C9C9FF"/>
              </a:solidFill>
              <a:ln>
                <a:headEnd/>
                <a:tailEnd/>
              </a:ln>
            </p:spPr>
            <p:style>
              <a:lnRef idx="0">
                <a:schemeClr val="accent5"/>
              </a:lnRef>
              <a:fillRef idx="3">
                <a:schemeClr val="accent5"/>
              </a:fillRef>
              <a:effectRef idx="3">
                <a:schemeClr val="accent5"/>
              </a:effectRef>
              <a:fontRef idx="minor">
                <a:schemeClr val="lt1"/>
              </a:fontRef>
            </p:style>
            <p:txBody>
              <a:bodyPr lIns="0" tIns="72000" rIns="0" bIns="0" anchor="ctr"/>
              <a:lstStyle/>
              <a:p>
                <a:pPr indent="1588" algn="ctr">
                  <a:lnSpc>
                    <a:spcPts val="900"/>
                  </a:lnSpc>
                  <a:defRPr/>
                </a:pPr>
                <a:r>
                  <a:rPr lang="th-TH" sz="1050" b="1" dirty="0" smtClean="0">
                    <a:solidFill>
                      <a:srgbClr val="000000"/>
                    </a:solidFill>
                    <a:latin typeface="Tahoma" pitchFamily="34" charset="0"/>
                    <a:ea typeface="Tahoma" pitchFamily="34" charset="0"/>
                    <a:cs typeface="Tahoma" pitchFamily="34" charset="0"/>
                  </a:rPr>
                  <a:t>ผู้ให้บริการ</a:t>
                </a:r>
                <a:endParaRPr lang="en-US" sz="1050" b="1" dirty="0">
                  <a:solidFill>
                    <a:srgbClr val="000000"/>
                  </a:solidFill>
                  <a:latin typeface="Tahoma" pitchFamily="34" charset="0"/>
                  <a:ea typeface="Tahoma" pitchFamily="34" charset="0"/>
                  <a:cs typeface="Tahoma" pitchFamily="34" charset="0"/>
                </a:endParaRPr>
              </a:p>
            </p:txBody>
          </p:sp>
        </p:grpSp>
      </p:grpSp>
    </p:spTree>
    <p:extLst>
      <p:ext uri="{BB962C8B-B14F-4D97-AF65-F5344CB8AC3E}">
        <p14:creationId xmlns:p14="http://schemas.microsoft.com/office/powerpoint/2010/main" val="26215287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296" y="3334"/>
            <a:ext cx="9144000" cy="746358"/>
          </a:xfrm>
          <a:prstGeom prst="rect">
            <a:avLst/>
          </a:prstGeom>
          <a:noFill/>
        </p:spPr>
        <p:txBody>
          <a:bodyPr wrap="square" rtlCol="0">
            <a:spAutoFit/>
          </a:bodyPr>
          <a:lstStyle/>
          <a:p>
            <a:pPr eaLnBrk="0" hangingPunct="0">
              <a:lnSpc>
                <a:spcPts val="1700"/>
              </a:lnSpc>
            </a:pPr>
            <a:r>
              <a:rPr lang="th-TH" sz="1200" b="1" dirty="0" smtClean="0">
                <a:solidFill>
                  <a:srgbClr val="000000"/>
                </a:solidFill>
                <a:latin typeface="Tahoma" pitchFamily="34" charset="0"/>
                <a:ea typeface="Tahoma" pitchFamily="34" charset="0"/>
                <a:cs typeface="Tahoma" pitchFamily="34" charset="0"/>
              </a:rPr>
              <a:t>ชื่อกระบวนงาน</a:t>
            </a:r>
            <a:r>
              <a:rPr lang="en-US" sz="1200" b="1" dirty="0" smtClean="0">
                <a:solidFill>
                  <a:srgbClr val="000000"/>
                </a:solidFill>
                <a:latin typeface="Tahoma" pitchFamily="34" charset="0"/>
                <a:ea typeface="Tahoma" pitchFamily="34" charset="0"/>
                <a:cs typeface="Tahoma" pitchFamily="34" charset="0"/>
              </a:rPr>
              <a:t> </a:t>
            </a:r>
            <a:r>
              <a:rPr lang="en-GB" sz="1200" dirty="0" smtClean="0">
                <a:solidFill>
                  <a:srgbClr val="000000"/>
                </a:solidFill>
                <a:latin typeface="Tahoma" pitchFamily="34" charset="0"/>
                <a:ea typeface="Tahoma" pitchFamily="34" charset="0"/>
                <a:cs typeface="Tahoma" pitchFamily="34" charset="0"/>
              </a:rPr>
              <a:t>:	…</a:t>
            </a:r>
          </a:p>
          <a:p>
            <a:pPr eaLnBrk="0" hangingPunct="0">
              <a:lnSpc>
                <a:spcPts val="1700"/>
              </a:lnSpc>
            </a:pPr>
            <a:r>
              <a:rPr lang="th-TH" sz="1200" b="1" dirty="0" smtClean="0">
                <a:solidFill>
                  <a:srgbClr val="000000"/>
                </a:solidFill>
                <a:latin typeface="Tahoma" pitchFamily="34" charset="0"/>
                <a:ea typeface="Tahoma" pitchFamily="34" charset="0"/>
                <a:cs typeface="Tahoma" pitchFamily="34" charset="0"/>
              </a:rPr>
              <a:t>หน่วยงาน</a:t>
            </a:r>
            <a:r>
              <a:rPr lang="en-US" sz="1200" b="1" dirty="0" smtClean="0">
                <a:solidFill>
                  <a:srgbClr val="000000"/>
                </a:solidFill>
                <a:latin typeface="Tahoma" pitchFamily="34" charset="0"/>
                <a:ea typeface="Tahoma" pitchFamily="34" charset="0"/>
                <a:cs typeface="Tahoma" pitchFamily="34" charset="0"/>
              </a:rPr>
              <a:t> </a:t>
            </a:r>
            <a:r>
              <a:rPr lang="en-GB" sz="1200" b="1" dirty="0" smtClean="0">
                <a:solidFill>
                  <a:srgbClr val="000000"/>
                </a:solidFill>
                <a:latin typeface="Tahoma" pitchFamily="34" charset="0"/>
                <a:ea typeface="Tahoma" pitchFamily="34" charset="0"/>
                <a:cs typeface="Tahoma" pitchFamily="34" charset="0"/>
              </a:rPr>
              <a:t>:</a:t>
            </a:r>
            <a:r>
              <a:rPr lang="en-GB" sz="1200" dirty="0" smtClean="0">
                <a:solidFill>
                  <a:srgbClr val="000000"/>
                </a:solidFill>
                <a:latin typeface="Tahoma" pitchFamily="34" charset="0"/>
                <a:ea typeface="Tahoma" pitchFamily="34" charset="0"/>
                <a:cs typeface="Tahoma" pitchFamily="34" charset="0"/>
              </a:rPr>
              <a:t>		…</a:t>
            </a:r>
            <a:endParaRPr lang="th-TH" sz="1200" dirty="0" smtClean="0">
              <a:solidFill>
                <a:srgbClr val="000000"/>
              </a:solidFill>
              <a:latin typeface="Tahoma" pitchFamily="34" charset="0"/>
              <a:ea typeface="Tahoma" pitchFamily="34" charset="0"/>
              <a:cs typeface="Tahoma" pitchFamily="34" charset="0"/>
            </a:endParaRPr>
          </a:p>
          <a:p>
            <a:pPr eaLnBrk="0" hangingPunct="0">
              <a:lnSpc>
                <a:spcPts val="1700"/>
              </a:lnSpc>
            </a:pPr>
            <a:r>
              <a:rPr lang="th-TH" sz="1200" b="1" dirty="0" smtClean="0">
                <a:solidFill>
                  <a:srgbClr val="000000"/>
                </a:solidFill>
                <a:latin typeface="Tahoma" pitchFamily="34" charset="0"/>
                <a:ea typeface="Tahoma" pitchFamily="34" charset="0"/>
                <a:cs typeface="Tahoma" pitchFamily="34" charset="0"/>
              </a:rPr>
              <a:t>รวมระยะเวลา </a:t>
            </a:r>
            <a:r>
              <a:rPr lang="en-US" sz="1200" b="1" dirty="0" smtClean="0">
                <a:solidFill>
                  <a:srgbClr val="000000"/>
                </a:solidFill>
                <a:latin typeface="Tahoma" pitchFamily="34" charset="0"/>
                <a:ea typeface="Tahoma" pitchFamily="34" charset="0"/>
                <a:cs typeface="Tahoma" pitchFamily="34" charset="0"/>
              </a:rPr>
              <a:t>:</a:t>
            </a:r>
            <a:r>
              <a:rPr lang="en-US" sz="1200" dirty="0" smtClean="0">
                <a:solidFill>
                  <a:srgbClr val="000000"/>
                </a:solidFill>
                <a:latin typeface="Tahoma" pitchFamily="34" charset="0"/>
                <a:ea typeface="Tahoma" pitchFamily="34" charset="0"/>
                <a:cs typeface="Tahoma" pitchFamily="34" charset="0"/>
              </a:rPr>
              <a:t>	</a:t>
            </a:r>
            <a:r>
              <a:rPr lang="en-GB" sz="1200" dirty="0" smtClean="0">
                <a:solidFill>
                  <a:srgbClr val="000000"/>
                </a:solidFill>
                <a:latin typeface="Tahoma" pitchFamily="34" charset="0"/>
                <a:ea typeface="Tahoma" pitchFamily="34" charset="0"/>
                <a:cs typeface="Tahoma" pitchFamily="34" charset="0"/>
              </a:rPr>
              <a:t>…</a:t>
            </a:r>
            <a:endParaRPr lang="th-TH" sz="1200" dirty="0">
              <a:solidFill>
                <a:srgbClr val="000000"/>
              </a:solidFill>
              <a:latin typeface="Tahoma" pitchFamily="34" charset="0"/>
              <a:ea typeface="Tahoma" pitchFamily="34" charset="0"/>
              <a:cs typeface="Tahoma" pitchFamily="34" charset="0"/>
            </a:endParaRPr>
          </a:p>
        </p:txBody>
      </p:sp>
      <p:sp>
        <p:nvSpPr>
          <p:cNvPr id="39" name="Rounded Rectangle 38"/>
          <p:cNvSpPr/>
          <p:nvPr/>
        </p:nvSpPr>
        <p:spPr>
          <a:xfrm rot="16200000">
            <a:off x="-494325" y="1692824"/>
            <a:ext cx="1487745" cy="404657"/>
          </a:xfrm>
          <a:prstGeom prst="roundRect">
            <a:avLst>
              <a:gd name="adj" fmla="val 10000"/>
            </a:avLst>
          </a:prstGeom>
          <a:solidFill>
            <a:schemeClr val="bg1">
              <a:lumMod val="85000"/>
            </a:schemeClr>
          </a:solidFill>
        </p:spPr>
        <p:style>
          <a:lnRef idx="0">
            <a:schemeClr val="lt1">
              <a:hueOff val="0"/>
              <a:satOff val="0"/>
              <a:lumOff val="0"/>
              <a:alphaOff val="0"/>
            </a:schemeClr>
          </a:lnRef>
          <a:fillRef idx="3">
            <a:schemeClr val="accent5">
              <a:hueOff val="-2319958"/>
              <a:satOff val="-669"/>
              <a:lumOff val="5196"/>
              <a:alphaOff val="0"/>
            </a:schemeClr>
          </a:fillRef>
          <a:effectRef idx="2">
            <a:schemeClr val="accent5">
              <a:hueOff val="-2319958"/>
              <a:satOff val="-669"/>
              <a:lumOff val="5196"/>
              <a:alphaOff val="0"/>
            </a:schemeClr>
          </a:effectRef>
          <a:fontRef idx="minor">
            <a:schemeClr val="lt1"/>
          </a:fontRef>
        </p:style>
        <p:txBody>
          <a:bodyPr anchor="ctr"/>
          <a:lstStyle/>
          <a:p>
            <a:pPr algn="ctr"/>
            <a:r>
              <a:rPr lang="th-TH" sz="1200" dirty="0">
                <a:solidFill>
                  <a:schemeClr val="tx1"/>
                </a:solidFill>
                <a:latin typeface="Tahoma" pitchFamily="34" charset="0"/>
                <a:ea typeface="Tahoma" pitchFamily="34" charset="0"/>
                <a:cs typeface="Tahoma" pitchFamily="34" charset="0"/>
              </a:rPr>
              <a:t>ขั้นที่</a:t>
            </a:r>
            <a:r>
              <a:rPr lang="en-US" sz="1200" dirty="0">
                <a:solidFill>
                  <a:schemeClr val="tx1"/>
                </a:solidFill>
                <a:latin typeface="Tahoma" pitchFamily="34" charset="0"/>
                <a:ea typeface="Tahoma" pitchFamily="34" charset="0"/>
                <a:cs typeface="Tahoma" pitchFamily="34" charset="0"/>
              </a:rPr>
              <a:t> </a:t>
            </a:r>
            <a:r>
              <a:rPr lang="en-US" sz="1200" dirty="0" smtClean="0">
                <a:solidFill>
                  <a:schemeClr val="tx1"/>
                </a:solidFill>
                <a:latin typeface="Tahoma" pitchFamily="34" charset="0"/>
                <a:ea typeface="Tahoma" pitchFamily="34" charset="0"/>
                <a:cs typeface="Tahoma" pitchFamily="34" charset="0"/>
              </a:rPr>
              <a:t>1/4:</a:t>
            </a:r>
            <a:r>
              <a:rPr lang="th-TH" sz="1200" dirty="0" smtClean="0">
                <a:solidFill>
                  <a:schemeClr val="tx1"/>
                </a:solidFill>
                <a:latin typeface="Tahoma" pitchFamily="34" charset="0"/>
                <a:ea typeface="Tahoma" pitchFamily="34" charset="0"/>
                <a:cs typeface="Tahoma" pitchFamily="34" charset="0"/>
              </a:rPr>
              <a:t> </a:t>
            </a:r>
            <a:r>
              <a:rPr lang="th-TH" sz="1200" dirty="0">
                <a:solidFill>
                  <a:schemeClr val="tx1"/>
                </a:solidFill>
                <a:latin typeface="Tahoma" pitchFamily="34" charset="0"/>
                <a:ea typeface="Tahoma" pitchFamily="34" charset="0"/>
                <a:cs typeface="Tahoma" pitchFamily="34" charset="0"/>
              </a:rPr>
              <a:t>การยื่นขอ</a:t>
            </a:r>
            <a:endParaRPr lang="en-US" sz="1200" dirty="0">
              <a:solidFill>
                <a:schemeClr val="tx1"/>
              </a:solidFill>
              <a:latin typeface="Tahoma" pitchFamily="34" charset="0"/>
              <a:ea typeface="Tahoma" pitchFamily="34" charset="0"/>
              <a:cs typeface="Tahoma" pitchFamily="34" charset="0"/>
            </a:endParaRPr>
          </a:p>
        </p:txBody>
      </p:sp>
      <p:sp>
        <p:nvSpPr>
          <p:cNvPr id="40" name="Line 10"/>
          <p:cNvSpPr>
            <a:spLocks noChangeShapeType="1"/>
          </p:cNvSpPr>
          <p:nvPr/>
        </p:nvSpPr>
        <p:spPr bwMode="auto">
          <a:xfrm flipH="1" flipV="1">
            <a:off x="46839" y="6506927"/>
            <a:ext cx="9098658" cy="14769"/>
          </a:xfrm>
          <a:prstGeom prst="line">
            <a:avLst/>
          </a:prstGeom>
          <a:noFill/>
          <a:ln w="19050">
            <a:solidFill>
              <a:srgbClr val="00006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lnSpc>
                <a:spcPct val="110000"/>
              </a:lnSpc>
            </a:pPr>
            <a:endParaRPr lang="en-US" sz="900" b="1" smtClean="0">
              <a:solidFill>
                <a:srgbClr val="FFFFFF"/>
              </a:solidFill>
              <a:latin typeface="Tahoma" pitchFamily="34" charset="0"/>
              <a:ea typeface="Tahoma" pitchFamily="34" charset="0"/>
              <a:cs typeface="Tahoma" pitchFamily="34" charset="0"/>
            </a:endParaRPr>
          </a:p>
        </p:txBody>
      </p:sp>
      <p:sp>
        <p:nvSpPr>
          <p:cNvPr id="42" name="Rounded Rectangle 41"/>
          <p:cNvSpPr/>
          <p:nvPr/>
        </p:nvSpPr>
        <p:spPr>
          <a:xfrm rot="16200000">
            <a:off x="-1644264" y="4382990"/>
            <a:ext cx="3787623" cy="404657"/>
          </a:xfrm>
          <a:prstGeom prst="roundRect">
            <a:avLst>
              <a:gd name="adj" fmla="val 10000"/>
            </a:avLst>
          </a:prstGeom>
          <a:solidFill>
            <a:schemeClr val="bg1">
              <a:lumMod val="85000"/>
            </a:schemeClr>
          </a:solidFill>
        </p:spPr>
        <p:style>
          <a:lnRef idx="0">
            <a:schemeClr val="lt1">
              <a:hueOff val="0"/>
              <a:satOff val="0"/>
              <a:lumOff val="0"/>
              <a:alphaOff val="0"/>
            </a:schemeClr>
          </a:lnRef>
          <a:fillRef idx="3">
            <a:schemeClr val="accent5">
              <a:hueOff val="-2319958"/>
              <a:satOff val="-669"/>
              <a:lumOff val="5196"/>
              <a:alphaOff val="0"/>
            </a:schemeClr>
          </a:fillRef>
          <a:effectRef idx="2">
            <a:schemeClr val="accent5">
              <a:hueOff val="-2319958"/>
              <a:satOff val="-669"/>
              <a:lumOff val="5196"/>
              <a:alphaOff val="0"/>
            </a:schemeClr>
          </a:effectRef>
          <a:fontRef idx="minor">
            <a:schemeClr val="lt1"/>
          </a:fontRef>
        </p:style>
        <p:txBody>
          <a:bodyPr anchor="ctr"/>
          <a:lstStyle/>
          <a:p>
            <a:pPr algn="ctr"/>
            <a:r>
              <a:rPr lang="th-TH" sz="1200" dirty="0">
                <a:solidFill>
                  <a:schemeClr val="tx1"/>
                </a:solidFill>
                <a:latin typeface="Tahoma" pitchFamily="34" charset="0"/>
                <a:ea typeface="Tahoma" pitchFamily="34" charset="0"/>
                <a:cs typeface="Tahoma" pitchFamily="34" charset="0"/>
              </a:rPr>
              <a:t>ขั้นที่</a:t>
            </a:r>
            <a:r>
              <a:rPr lang="en-US" sz="1200" dirty="0">
                <a:solidFill>
                  <a:schemeClr val="tx1"/>
                </a:solidFill>
                <a:latin typeface="Tahoma" pitchFamily="34" charset="0"/>
                <a:ea typeface="Tahoma" pitchFamily="34" charset="0"/>
                <a:cs typeface="Tahoma" pitchFamily="34" charset="0"/>
              </a:rPr>
              <a:t> </a:t>
            </a:r>
            <a:r>
              <a:rPr lang="en-US" sz="1200" dirty="0" smtClean="0">
                <a:solidFill>
                  <a:schemeClr val="tx1"/>
                </a:solidFill>
                <a:latin typeface="Tahoma" pitchFamily="34" charset="0"/>
                <a:ea typeface="Tahoma" pitchFamily="34" charset="0"/>
                <a:cs typeface="Tahoma" pitchFamily="34" charset="0"/>
              </a:rPr>
              <a:t>2/4:</a:t>
            </a:r>
            <a:r>
              <a:rPr lang="th-TH" sz="1200" dirty="0" smtClean="0">
                <a:solidFill>
                  <a:schemeClr val="tx1"/>
                </a:solidFill>
                <a:latin typeface="Tahoma" pitchFamily="34" charset="0"/>
                <a:ea typeface="Tahoma" pitchFamily="34" charset="0"/>
                <a:cs typeface="Tahoma" pitchFamily="34" charset="0"/>
              </a:rPr>
              <a:t> </a:t>
            </a:r>
            <a:r>
              <a:rPr lang="th-TH" sz="1200" dirty="0">
                <a:solidFill>
                  <a:schemeClr val="tx1"/>
                </a:solidFill>
                <a:latin typeface="Tahoma" pitchFamily="34" charset="0"/>
                <a:ea typeface="Tahoma" pitchFamily="34" charset="0"/>
                <a:cs typeface="Tahoma" pitchFamily="34" charset="0"/>
              </a:rPr>
              <a:t>การตรวจสอบ</a:t>
            </a:r>
            <a:endParaRPr lang="en-US" sz="1200" dirty="0">
              <a:solidFill>
                <a:schemeClr val="tx1"/>
              </a:solidFill>
              <a:latin typeface="Tahoma" pitchFamily="34" charset="0"/>
              <a:ea typeface="Tahoma" pitchFamily="34" charset="0"/>
              <a:cs typeface="Tahoma" pitchFamily="34" charset="0"/>
            </a:endParaRPr>
          </a:p>
        </p:txBody>
      </p:sp>
      <p:grpSp>
        <p:nvGrpSpPr>
          <p:cNvPr id="43" name="Group 42"/>
          <p:cNvGrpSpPr/>
          <p:nvPr/>
        </p:nvGrpSpPr>
        <p:grpSpPr>
          <a:xfrm>
            <a:off x="27296" y="773280"/>
            <a:ext cx="9108000" cy="5768638"/>
            <a:chOff x="0" y="1085720"/>
            <a:chExt cx="9108000" cy="5768638"/>
          </a:xfrm>
        </p:grpSpPr>
        <p:sp>
          <p:nvSpPr>
            <p:cNvPr id="44" name="Rectangle 43"/>
            <p:cNvSpPr/>
            <p:nvPr/>
          </p:nvSpPr>
          <p:spPr bwMode="auto">
            <a:xfrm>
              <a:off x="0" y="1087160"/>
              <a:ext cx="414000" cy="378000"/>
            </a:xfrm>
            <a:prstGeom prst="rect">
              <a:avLst/>
            </a:prstGeom>
            <a:noFill/>
            <a:ln>
              <a:noFill/>
              <a:headEnd/>
              <a:tailEnd/>
            </a:ln>
          </p:spPr>
          <p:style>
            <a:lnRef idx="0">
              <a:schemeClr val="accent5"/>
            </a:lnRef>
            <a:fillRef idx="3">
              <a:schemeClr val="accent5"/>
            </a:fillRef>
            <a:effectRef idx="3">
              <a:schemeClr val="accent5"/>
            </a:effectRef>
            <a:fontRef idx="minor">
              <a:schemeClr val="lt1"/>
            </a:fontRef>
          </p:style>
          <p:txBody>
            <a:bodyPr lIns="0" tIns="72000" rIns="0" bIns="0" anchor="ctr"/>
            <a:lstStyle/>
            <a:p>
              <a:pPr indent="1588" algn="ctr">
                <a:lnSpc>
                  <a:spcPts val="900"/>
                </a:lnSpc>
                <a:defRPr/>
              </a:pPr>
              <a:endParaRPr lang="en-US" sz="1050" b="1" dirty="0">
                <a:solidFill>
                  <a:srgbClr val="000000"/>
                </a:solidFill>
                <a:latin typeface="Tahoma" pitchFamily="34" charset="0"/>
                <a:ea typeface="Tahoma" pitchFamily="34" charset="0"/>
                <a:cs typeface="Tahoma" pitchFamily="34" charset="0"/>
              </a:endParaRPr>
            </a:p>
          </p:txBody>
        </p:sp>
        <p:sp>
          <p:nvSpPr>
            <p:cNvPr id="45" name="Rectangle 44"/>
            <p:cNvSpPr/>
            <p:nvPr/>
          </p:nvSpPr>
          <p:spPr bwMode="auto">
            <a:xfrm>
              <a:off x="7614000" y="1087160"/>
              <a:ext cx="414000" cy="378000"/>
            </a:xfrm>
            <a:prstGeom prst="rect">
              <a:avLst/>
            </a:prstGeom>
            <a:solidFill>
              <a:srgbClr val="C9C9FF"/>
            </a:solidFill>
            <a:ln>
              <a:headEnd/>
              <a:tailEnd/>
            </a:ln>
          </p:spPr>
          <p:style>
            <a:lnRef idx="0">
              <a:schemeClr val="accent5"/>
            </a:lnRef>
            <a:fillRef idx="3">
              <a:schemeClr val="accent5"/>
            </a:fillRef>
            <a:effectRef idx="3">
              <a:schemeClr val="accent5"/>
            </a:effectRef>
            <a:fontRef idx="minor">
              <a:schemeClr val="lt1"/>
            </a:fontRef>
          </p:style>
          <p:txBody>
            <a:bodyPr lIns="0" tIns="72000" rIns="0" bIns="0" anchor="ctr"/>
            <a:lstStyle/>
            <a:p>
              <a:pPr indent="1588" algn="ctr">
                <a:lnSpc>
                  <a:spcPts val="900"/>
                </a:lnSpc>
                <a:defRPr/>
              </a:pPr>
              <a:r>
                <a:rPr lang="th-TH" sz="1050" b="1" dirty="0">
                  <a:solidFill>
                    <a:srgbClr val="000000"/>
                  </a:solidFill>
                  <a:latin typeface="Tahoma" pitchFamily="34" charset="0"/>
                  <a:ea typeface="Tahoma" pitchFamily="34" charset="0"/>
                  <a:cs typeface="Tahoma" pitchFamily="34" charset="0"/>
                </a:rPr>
                <a:t>ระยะ</a:t>
              </a:r>
              <a:endParaRPr lang="en-GB" sz="1050" b="1" dirty="0">
                <a:solidFill>
                  <a:srgbClr val="000000"/>
                </a:solidFill>
                <a:latin typeface="Tahoma" pitchFamily="34" charset="0"/>
                <a:ea typeface="Tahoma" pitchFamily="34" charset="0"/>
                <a:cs typeface="Tahoma" pitchFamily="34" charset="0"/>
              </a:endParaRPr>
            </a:p>
            <a:p>
              <a:pPr indent="1588" algn="ctr">
                <a:lnSpc>
                  <a:spcPts val="900"/>
                </a:lnSpc>
                <a:defRPr/>
              </a:pPr>
              <a:r>
                <a:rPr lang="th-TH" sz="1050" b="1" dirty="0" smtClean="0">
                  <a:solidFill>
                    <a:srgbClr val="000000"/>
                  </a:solidFill>
                  <a:latin typeface="Tahoma" pitchFamily="34" charset="0"/>
                  <a:ea typeface="Tahoma" pitchFamily="34" charset="0"/>
                  <a:cs typeface="Tahoma" pitchFamily="34" charset="0"/>
                </a:rPr>
                <a:t>เวลา</a:t>
              </a:r>
              <a:endParaRPr lang="en-US" sz="1050" b="1" dirty="0">
                <a:solidFill>
                  <a:srgbClr val="000000"/>
                </a:solidFill>
                <a:latin typeface="Tahoma" pitchFamily="34" charset="0"/>
                <a:ea typeface="Tahoma" pitchFamily="34" charset="0"/>
                <a:cs typeface="Tahoma" pitchFamily="34" charset="0"/>
              </a:endParaRPr>
            </a:p>
          </p:txBody>
        </p:sp>
        <p:sp>
          <p:nvSpPr>
            <p:cNvPr id="46" name="Rectangle 45"/>
            <p:cNvSpPr/>
            <p:nvPr/>
          </p:nvSpPr>
          <p:spPr bwMode="auto">
            <a:xfrm>
              <a:off x="8028000" y="1087160"/>
              <a:ext cx="1080000" cy="378000"/>
            </a:xfrm>
            <a:prstGeom prst="rect">
              <a:avLst/>
            </a:prstGeom>
            <a:solidFill>
              <a:srgbClr val="C9C9FF"/>
            </a:solidFill>
            <a:ln>
              <a:headEnd/>
              <a:tailEnd/>
            </a:ln>
          </p:spPr>
          <p:style>
            <a:lnRef idx="0">
              <a:schemeClr val="accent5"/>
            </a:lnRef>
            <a:fillRef idx="3">
              <a:schemeClr val="accent5"/>
            </a:fillRef>
            <a:effectRef idx="3">
              <a:schemeClr val="accent5"/>
            </a:effectRef>
            <a:fontRef idx="minor">
              <a:schemeClr val="lt1"/>
            </a:fontRef>
          </p:style>
          <p:txBody>
            <a:bodyPr lIns="0" tIns="72000" rIns="0" bIns="0" anchor="ctr"/>
            <a:lstStyle/>
            <a:p>
              <a:pPr indent="1588" algn="ctr">
                <a:lnSpc>
                  <a:spcPts val="900"/>
                </a:lnSpc>
                <a:defRPr/>
              </a:pPr>
              <a:r>
                <a:rPr lang="th-TH" sz="1050" b="1" dirty="0" smtClean="0">
                  <a:solidFill>
                    <a:srgbClr val="000000"/>
                  </a:solidFill>
                  <a:latin typeface="Tahoma" pitchFamily="34" charset="0"/>
                  <a:ea typeface="Tahoma" pitchFamily="34" charset="0"/>
                  <a:cs typeface="Tahoma" pitchFamily="34" charset="0"/>
                </a:rPr>
                <a:t>หมายเหตุ</a:t>
              </a:r>
              <a:endParaRPr lang="en-US" sz="1050" b="1" dirty="0">
                <a:solidFill>
                  <a:srgbClr val="000000"/>
                </a:solidFill>
                <a:latin typeface="Tahoma" pitchFamily="34" charset="0"/>
                <a:ea typeface="Tahoma" pitchFamily="34" charset="0"/>
                <a:cs typeface="Tahoma" pitchFamily="34" charset="0"/>
              </a:endParaRPr>
            </a:p>
          </p:txBody>
        </p:sp>
        <p:grpSp>
          <p:nvGrpSpPr>
            <p:cNvPr id="47" name="Group 46"/>
            <p:cNvGrpSpPr/>
            <p:nvPr/>
          </p:nvGrpSpPr>
          <p:grpSpPr>
            <a:xfrm>
              <a:off x="9342" y="1465160"/>
              <a:ext cx="9098658" cy="5370416"/>
              <a:chOff x="9342" y="1465160"/>
              <a:chExt cx="9098658" cy="5370416"/>
            </a:xfrm>
          </p:grpSpPr>
          <p:sp>
            <p:nvSpPr>
              <p:cNvPr id="58" name="Rounded Rectangle 57"/>
              <p:cNvSpPr/>
              <p:nvPr/>
            </p:nvSpPr>
            <p:spPr>
              <a:xfrm rot="16200000">
                <a:off x="-531822" y="2006704"/>
                <a:ext cx="1487745" cy="404657"/>
              </a:xfrm>
              <a:prstGeom prst="roundRect">
                <a:avLst>
                  <a:gd name="adj" fmla="val 10000"/>
                </a:avLst>
              </a:prstGeom>
              <a:solidFill>
                <a:schemeClr val="bg1">
                  <a:lumMod val="85000"/>
                </a:schemeClr>
              </a:solidFill>
            </p:spPr>
            <p:style>
              <a:lnRef idx="0">
                <a:schemeClr val="lt1">
                  <a:hueOff val="0"/>
                  <a:satOff val="0"/>
                  <a:lumOff val="0"/>
                  <a:alphaOff val="0"/>
                </a:schemeClr>
              </a:lnRef>
              <a:fillRef idx="3">
                <a:schemeClr val="accent5">
                  <a:hueOff val="-2319958"/>
                  <a:satOff val="-669"/>
                  <a:lumOff val="5196"/>
                  <a:alphaOff val="0"/>
                </a:schemeClr>
              </a:fillRef>
              <a:effectRef idx="2">
                <a:schemeClr val="accent5">
                  <a:hueOff val="-2319958"/>
                  <a:satOff val="-669"/>
                  <a:lumOff val="5196"/>
                  <a:alphaOff val="0"/>
                </a:schemeClr>
              </a:effectRef>
              <a:fontRef idx="minor">
                <a:schemeClr val="lt1"/>
              </a:fontRef>
            </p:style>
            <p:txBody>
              <a:bodyPr anchor="ctr"/>
              <a:lstStyle/>
              <a:p>
                <a:pPr algn="ctr"/>
                <a:r>
                  <a:rPr lang="th-TH" sz="1200" dirty="0">
                    <a:solidFill>
                      <a:schemeClr val="tx1"/>
                    </a:solidFill>
                    <a:latin typeface="Tahoma" pitchFamily="34" charset="0"/>
                    <a:ea typeface="Tahoma" pitchFamily="34" charset="0"/>
                    <a:cs typeface="Tahoma" pitchFamily="34" charset="0"/>
                  </a:rPr>
                  <a:t>ขั้นที่</a:t>
                </a:r>
                <a:r>
                  <a:rPr lang="en-US" sz="1200" dirty="0">
                    <a:solidFill>
                      <a:schemeClr val="tx1"/>
                    </a:solidFill>
                    <a:latin typeface="Tahoma" pitchFamily="34" charset="0"/>
                    <a:ea typeface="Tahoma" pitchFamily="34" charset="0"/>
                    <a:cs typeface="Tahoma" pitchFamily="34" charset="0"/>
                  </a:rPr>
                  <a:t> </a:t>
                </a:r>
                <a:r>
                  <a:rPr lang="en-US" sz="1200" dirty="0" smtClean="0">
                    <a:solidFill>
                      <a:schemeClr val="tx1"/>
                    </a:solidFill>
                    <a:latin typeface="Tahoma" pitchFamily="34" charset="0"/>
                    <a:ea typeface="Tahoma" pitchFamily="34" charset="0"/>
                    <a:cs typeface="Tahoma" pitchFamily="34" charset="0"/>
                  </a:rPr>
                  <a:t>___/___:</a:t>
                </a:r>
                <a:r>
                  <a:rPr lang="th-TH" sz="1200" dirty="0" smtClean="0">
                    <a:solidFill>
                      <a:schemeClr val="tx1"/>
                    </a:solidFill>
                    <a:latin typeface="Tahoma" pitchFamily="34" charset="0"/>
                    <a:ea typeface="Tahoma" pitchFamily="34" charset="0"/>
                    <a:cs typeface="Tahoma" pitchFamily="34" charset="0"/>
                  </a:rPr>
                  <a:t> </a:t>
                </a:r>
                <a:r>
                  <a:rPr lang="en-GB" sz="1200" dirty="0" smtClean="0">
                    <a:solidFill>
                      <a:schemeClr val="tx1"/>
                    </a:solidFill>
                    <a:latin typeface="Tahoma" pitchFamily="34" charset="0"/>
                    <a:ea typeface="Tahoma" pitchFamily="34" charset="0"/>
                    <a:cs typeface="Tahoma" pitchFamily="34" charset="0"/>
                  </a:rPr>
                  <a:t>_______________</a:t>
                </a:r>
                <a:endParaRPr lang="en-US" sz="1200" dirty="0">
                  <a:solidFill>
                    <a:schemeClr val="tx1"/>
                  </a:solidFill>
                  <a:latin typeface="Tahoma" pitchFamily="34" charset="0"/>
                  <a:ea typeface="Tahoma" pitchFamily="34" charset="0"/>
                  <a:cs typeface="Tahoma" pitchFamily="34" charset="0"/>
                </a:endParaRPr>
              </a:p>
            </p:txBody>
          </p:sp>
          <p:sp>
            <p:nvSpPr>
              <p:cNvPr id="59" name="Line 10"/>
              <p:cNvSpPr>
                <a:spLocks noChangeShapeType="1"/>
              </p:cNvSpPr>
              <p:nvPr/>
            </p:nvSpPr>
            <p:spPr bwMode="auto">
              <a:xfrm flipH="1" flipV="1">
                <a:off x="9342" y="6820807"/>
                <a:ext cx="9098658" cy="14769"/>
              </a:xfrm>
              <a:prstGeom prst="line">
                <a:avLst/>
              </a:prstGeom>
              <a:noFill/>
              <a:ln w="19050">
                <a:solidFill>
                  <a:srgbClr val="00006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lnSpc>
                    <a:spcPct val="110000"/>
                  </a:lnSpc>
                </a:pPr>
                <a:endParaRPr lang="en-US" sz="900" b="1" smtClean="0">
                  <a:solidFill>
                    <a:srgbClr val="FFFFFF"/>
                  </a:solidFill>
                  <a:latin typeface="Tahoma" pitchFamily="34" charset="0"/>
                  <a:ea typeface="Tahoma" pitchFamily="34" charset="0"/>
                  <a:cs typeface="Tahoma" pitchFamily="34" charset="0"/>
                </a:endParaRPr>
              </a:p>
            </p:txBody>
          </p:sp>
          <p:sp>
            <p:nvSpPr>
              <p:cNvPr id="61" name="Rounded Rectangle 60"/>
              <p:cNvSpPr/>
              <p:nvPr/>
            </p:nvSpPr>
            <p:spPr>
              <a:xfrm rot="16200000">
                <a:off x="-2439275" y="3939355"/>
                <a:ext cx="5302652" cy="404657"/>
              </a:xfrm>
              <a:prstGeom prst="roundRect">
                <a:avLst>
                  <a:gd name="adj" fmla="val 10000"/>
                </a:avLst>
              </a:prstGeom>
              <a:solidFill>
                <a:schemeClr val="bg1">
                  <a:lumMod val="85000"/>
                </a:schemeClr>
              </a:solidFill>
            </p:spPr>
            <p:style>
              <a:lnRef idx="0">
                <a:schemeClr val="lt1">
                  <a:hueOff val="0"/>
                  <a:satOff val="0"/>
                  <a:lumOff val="0"/>
                  <a:alphaOff val="0"/>
                </a:schemeClr>
              </a:lnRef>
              <a:fillRef idx="3">
                <a:schemeClr val="accent5">
                  <a:hueOff val="-2319958"/>
                  <a:satOff val="-669"/>
                  <a:lumOff val="5196"/>
                  <a:alphaOff val="0"/>
                </a:schemeClr>
              </a:fillRef>
              <a:effectRef idx="2">
                <a:schemeClr val="accent5">
                  <a:hueOff val="-2319958"/>
                  <a:satOff val="-669"/>
                  <a:lumOff val="5196"/>
                  <a:alphaOff val="0"/>
                </a:schemeClr>
              </a:effectRef>
              <a:fontRef idx="minor">
                <a:schemeClr val="lt1"/>
              </a:fontRef>
            </p:style>
            <p:txBody>
              <a:bodyPr anchor="ctr"/>
              <a:lstStyle/>
              <a:p>
                <a:pPr algn="ctr"/>
                <a:r>
                  <a:rPr lang="th-TH" sz="1200" dirty="0">
                    <a:solidFill>
                      <a:schemeClr val="tx1"/>
                    </a:solidFill>
                    <a:latin typeface="Tahoma" pitchFamily="34" charset="0"/>
                    <a:ea typeface="Tahoma" pitchFamily="34" charset="0"/>
                    <a:cs typeface="Tahoma" pitchFamily="34" charset="0"/>
                  </a:rPr>
                  <a:t>ขั้นที่</a:t>
                </a:r>
                <a:r>
                  <a:rPr lang="en-US" sz="1200" dirty="0">
                    <a:solidFill>
                      <a:schemeClr val="tx1"/>
                    </a:solidFill>
                    <a:latin typeface="Tahoma" pitchFamily="34" charset="0"/>
                    <a:ea typeface="Tahoma" pitchFamily="34" charset="0"/>
                    <a:cs typeface="Tahoma" pitchFamily="34" charset="0"/>
                  </a:rPr>
                  <a:t> </a:t>
                </a:r>
                <a:r>
                  <a:rPr lang="en-US" sz="1200" dirty="0" smtClean="0">
                    <a:solidFill>
                      <a:schemeClr val="tx1"/>
                    </a:solidFill>
                    <a:latin typeface="Tahoma" pitchFamily="34" charset="0"/>
                    <a:ea typeface="Tahoma" pitchFamily="34" charset="0"/>
                    <a:cs typeface="Tahoma" pitchFamily="34" charset="0"/>
                  </a:rPr>
                  <a:t>___/___:</a:t>
                </a:r>
                <a:r>
                  <a:rPr lang="th-TH" sz="1200" dirty="0" smtClean="0">
                    <a:solidFill>
                      <a:schemeClr val="tx1"/>
                    </a:solidFill>
                    <a:latin typeface="Tahoma" pitchFamily="34" charset="0"/>
                    <a:ea typeface="Tahoma" pitchFamily="34" charset="0"/>
                    <a:cs typeface="Tahoma" pitchFamily="34" charset="0"/>
                  </a:rPr>
                  <a:t> </a:t>
                </a:r>
                <a:r>
                  <a:rPr lang="en-GB" sz="1200" dirty="0" smtClean="0">
                    <a:solidFill>
                      <a:schemeClr val="tx1"/>
                    </a:solidFill>
                    <a:latin typeface="Tahoma" pitchFamily="34" charset="0"/>
                    <a:ea typeface="Tahoma" pitchFamily="34" charset="0"/>
                    <a:cs typeface="Tahoma" pitchFamily="34" charset="0"/>
                  </a:rPr>
                  <a:t>____________________</a:t>
                </a:r>
                <a:endParaRPr lang="en-US" sz="1200" dirty="0">
                  <a:solidFill>
                    <a:schemeClr val="tx1"/>
                  </a:solidFill>
                  <a:latin typeface="Tahoma" pitchFamily="34" charset="0"/>
                  <a:ea typeface="Tahoma" pitchFamily="34" charset="0"/>
                  <a:cs typeface="Tahoma" pitchFamily="34" charset="0"/>
                </a:endParaRPr>
              </a:p>
            </p:txBody>
          </p:sp>
        </p:grpSp>
        <p:grpSp>
          <p:nvGrpSpPr>
            <p:cNvPr id="48" name="Group 47"/>
            <p:cNvGrpSpPr/>
            <p:nvPr/>
          </p:nvGrpSpPr>
          <p:grpSpPr>
            <a:xfrm>
              <a:off x="414000" y="1085720"/>
              <a:ext cx="8694000" cy="5768638"/>
              <a:chOff x="414000" y="1085720"/>
              <a:chExt cx="8694000" cy="5768638"/>
            </a:xfrm>
          </p:grpSpPr>
          <p:sp>
            <p:nvSpPr>
              <p:cNvPr id="49" name="Line 10"/>
              <p:cNvSpPr>
                <a:spLocks noChangeShapeType="1"/>
              </p:cNvSpPr>
              <p:nvPr/>
            </p:nvSpPr>
            <p:spPr bwMode="auto">
              <a:xfrm>
                <a:off x="424724" y="1447826"/>
                <a:ext cx="0" cy="5364000"/>
              </a:xfrm>
              <a:prstGeom prst="line">
                <a:avLst/>
              </a:prstGeom>
              <a:noFill/>
              <a:ln w="19050">
                <a:solidFill>
                  <a:srgbClr val="00006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lnSpc>
                    <a:spcPct val="110000"/>
                  </a:lnSpc>
                </a:pPr>
                <a:endParaRPr lang="en-US" sz="900" b="1" smtClean="0">
                  <a:solidFill>
                    <a:srgbClr val="FFFFFF"/>
                  </a:solidFill>
                  <a:latin typeface="Tahoma" pitchFamily="34" charset="0"/>
                  <a:ea typeface="Tahoma" pitchFamily="34" charset="0"/>
                  <a:cs typeface="Tahoma" pitchFamily="34" charset="0"/>
                </a:endParaRPr>
              </a:p>
            </p:txBody>
          </p:sp>
          <p:cxnSp>
            <p:nvCxnSpPr>
              <p:cNvPr id="50" name="Straight Connector 49"/>
              <p:cNvCxnSpPr/>
              <p:nvPr/>
            </p:nvCxnSpPr>
            <p:spPr bwMode="auto">
              <a:xfrm>
                <a:off x="4014000" y="1449320"/>
                <a:ext cx="0" cy="5364000"/>
              </a:xfrm>
              <a:prstGeom prst="line">
                <a:avLst/>
              </a:prstGeom>
              <a:solidFill>
                <a:srgbClr val="4066B2"/>
              </a:solidFill>
              <a:ln w="9525" cap="flat" cmpd="sng" algn="ctr">
                <a:solidFill>
                  <a:schemeClr val="accent1"/>
                </a:solidFill>
                <a:prstDash val="dash"/>
                <a:round/>
                <a:headEnd type="none" w="med" len="med"/>
                <a:tailEnd type="none" w="med" len="med"/>
              </a:ln>
              <a:effectLst/>
            </p:spPr>
          </p:cxnSp>
          <p:sp>
            <p:nvSpPr>
              <p:cNvPr id="51" name="Line 10"/>
              <p:cNvSpPr>
                <a:spLocks noChangeShapeType="1"/>
              </p:cNvSpPr>
              <p:nvPr/>
            </p:nvSpPr>
            <p:spPr bwMode="auto">
              <a:xfrm>
                <a:off x="7614000" y="1447826"/>
                <a:ext cx="0" cy="5364000"/>
              </a:xfrm>
              <a:prstGeom prst="line">
                <a:avLst/>
              </a:prstGeom>
              <a:ln>
                <a:headEnd/>
                <a:tailEnd/>
              </a:ln>
              <a:extLst/>
            </p:spPr>
            <p:style>
              <a:lnRef idx="2">
                <a:schemeClr val="accent1"/>
              </a:lnRef>
              <a:fillRef idx="0">
                <a:schemeClr val="accent1"/>
              </a:fillRef>
              <a:effectRef idx="1">
                <a:schemeClr val="accent1"/>
              </a:effectRef>
              <a:fontRef idx="minor">
                <a:schemeClr val="tx1"/>
              </a:fontRef>
            </p:style>
            <p:txBody>
              <a:bodyPr/>
              <a:lstStyle/>
              <a:p>
                <a:pPr algn="ctr" eaLnBrk="0" hangingPunct="0">
                  <a:lnSpc>
                    <a:spcPct val="110000"/>
                  </a:lnSpc>
                </a:pPr>
                <a:endParaRPr lang="en-US" sz="900" b="1" smtClean="0">
                  <a:solidFill>
                    <a:srgbClr val="FFFFFF"/>
                  </a:solidFill>
                  <a:latin typeface="Tahoma" pitchFamily="34" charset="0"/>
                  <a:ea typeface="Tahoma" pitchFamily="34" charset="0"/>
                  <a:cs typeface="Tahoma" pitchFamily="34" charset="0"/>
                </a:endParaRPr>
              </a:p>
            </p:txBody>
          </p:sp>
          <p:sp>
            <p:nvSpPr>
              <p:cNvPr id="52" name="Line 10"/>
              <p:cNvSpPr>
                <a:spLocks noChangeShapeType="1"/>
              </p:cNvSpPr>
              <p:nvPr/>
            </p:nvSpPr>
            <p:spPr bwMode="auto">
              <a:xfrm>
                <a:off x="9108000" y="1490358"/>
                <a:ext cx="0" cy="5364000"/>
              </a:xfrm>
              <a:prstGeom prst="line">
                <a:avLst/>
              </a:prstGeom>
              <a:noFill/>
              <a:ln w="19050">
                <a:solidFill>
                  <a:srgbClr val="000066"/>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0" hangingPunct="0">
                  <a:lnSpc>
                    <a:spcPct val="110000"/>
                  </a:lnSpc>
                </a:pPr>
                <a:endParaRPr lang="en-US" sz="900" b="1" smtClean="0">
                  <a:solidFill>
                    <a:srgbClr val="FFFFFF"/>
                  </a:solidFill>
                  <a:latin typeface="Tahoma" pitchFamily="34" charset="0"/>
                  <a:ea typeface="Tahoma" pitchFamily="34" charset="0"/>
                  <a:cs typeface="Tahoma" pitchFamily="34" charset="0"/>
                </a:endParaRPr>
              </a:p>
            </p:txBody>
          </p:sp>
          <p:sp>
            <p:nvSpPr>
              <p:cNvPr id="53" name="Line 10"/>
              <p:cNvSpPr>
                <a:spLocks noChangeShapeType="1"/>
              </p:cNvSpPr>
              <p:nvPr/>
            </p:nvSpPr>
            <p:spPr bwMode="auto">
              <a:xfrm>
                <a:off x="8028000" y="1447826"/>
                <a:ext cx="0" cy="5364000"/>
              </a:xfrm>
              <a:prstGeom prst="line">
                <a:avLst/>
              </a:prstGeom>
              <a:ln>
                <a:headEnd/>
                <a:tailEnd/>
              </a:ln>
              <a:extLst/>
            </p:spPr>
            <p:style>
              <a:lnRef idx="2">
                <a:schemeClr val="accent1"/>
              </a:lnRef>
              <a:fillRef idx="0">
                <a:schemeClr val="accent1"/>
              </a:fillRef>
              <a:effectRef idx="1">
                <a:schemeClr val="accent1"/>
              </a:effectRef>
              <a:fontRef idx="minor">
                <a:schemeClr val="tx1"/>
              </a:fontRef>
            </p:style>
            <p:txBody>
              <a:bodyPr/>
              <a:lstStyle/>
              <a:p>
                <a:pPr algn="ctr" eaLnBrk="0" hangingPunct="0">
                  <a:lnSpc>
                    <a:spcPct val="110000"/>
                  </a:lnSpc>
                </a:pPr>
                <a:endParaRPr lang="en-US" sz="900" b="1" smtClean="0">
                  <a:solidFill>
                    <a:srgbClr val="FFFFFF"/>
                  </a:solidFill>
                  <a:latin typeface="Tahoma" pitchFamily="34" charset="0"/>
                  <a:ea typeface="Tahoma" pitchFamily="34" charset="0"/>
                  <a:cs typeface="Tahoma" pitchFamily="34" charset="0"/>
                </a:endParaRPr>
              </a:p>
            </p:txBody>
          </p:sp>
          <p:sp>
            <p:nvSpPr>
              <p:cNvPr id="54" name="Rectangle 53"/>
              <p:cNvSpPr/>
              <p:nvPr/>
            </p:nvSpPr>
            <p:spPr bwMode="auto">
              <a:xfrm>
                <a:off x="7614000" y="1087160"/>
                <a:ext cx="414000" cy="378000"/>
              </a:xfrm>
              <a:prstGeom prst="rect">
                <a:avLst/>
              </a:prstGeom>
              <a:solidFill>
                <a:srgbClr val="C9C9FF"/>
              </a:solidFill>
              <a:ln>
                <a:headEnd/>
                <a:tailEnd/>
              </a:ln>
            </p:spPr>
            <p:style>
              <a:lnRef idx="0">
                <a:schemeClr val="accent5"/>
              </a:lnRef>
              <a:fillRef idx="3">
                <a:schemeClr val="accent5"/>
              </a:fillRef>
              <a:effectRef idx="3">
                <a:schemeClr val="accent5"/>
              </a:effectRef>
              <a:fontRef idx="minor">
                <a:schemeClr val="lt1"/>
              </a:fontRef>
            </p:style>
            <p:txBody>
              <a:bodyPr lIns="0" tIns="72000" rIns="0" bIns="0" anchor="ctr"/>
              <a:lstStyle/>
              <a:p>
                <a:pPr indent="1588" algn="ctr">
                  <a:lnSpc>
                    <a:spcPts val="900"/>
                  </a:lnSpc>
                  <a:defRPr/>
                </a:pPr>
                <a:r>
                  <a:rPr lang="th-TH" sz="1050" b="1" dirty="0">
                    <a:solidFill>
                      <a:srgbClr val="000000"/>
                    </a:solidFill>
                    <a:latin typeface="Tahoma" pitchFamily="34" charset="0"/>
                    <a:ea typeface="Tahoma" pitchFamily="34" charset="0"/>
                    <a:cs typeface="Tahoma" pitchFamily="34" charset="0"/>
                  </a:rPr>
                  <a:t>ระยะ</a:t>
                </a:r>
                <a:endParaRPr lang="en-GB" sz="1050" b="1" dirty="0">
                  <a:solidFill>
                    <a:srgbClr val="000000"/>
                  </a:solidFill>
                  <a:latin typeface="Tahoma" pitchFamily="34" charset="0"/>
                  <a:ea typeface="Tahoma" pitchFamily="34" charset="0"/>
                  <a:cs typeface="Tahoma" pitchFamily="34" charset="0"/>
                </a:endParaRPr>
              </a:p>
              <a:p>
                <a:pPr indent="1588" algn="ctr">
                  <a:lnSpc>
                    <a:spcPts val="900"/>
                  </a:lnSpc>
                  <a:defRPr/>
                </a:pPr>
                <a:r>
                  <a:rPr lang="th-TH" sz="1050" b="1" dirty="0" smtClean="0">
                    <a:solidFill>
                      <a:srgbClr val="000000"/>
                    </a:solidFill>
                    <a:latin typeface="Tahoma" pitchFamily="34" charset="0"/>
                    <a:ea typeface="Tahoma" pitchFamily="34" charset="0"/>
                    <a:cs typeface="Tahoma" pitchFamily="34" charset="0"/>
                  </a:rPr>
                  <a:t>เวลา</a:t>
                </a:r>
                <a:endParaRPr lang="en-US" sz="1050" b="1" dirty="0">
                  <a:solidFill>
                    <a:srgbClr val="000000"/>
                  </a:solidFill>
                  <a:latin typeface="Tahoma" pitchFamily="34" charset="0"/>
                  <a:ea typeface="Tahoma" pitchFamily="34" charset="0"/>
                  <a:cs typeface="Tahoma" pitchFamily="34" charset="0"/>
                </a:endParaRPr>
              </a:p>
            </p:txBody>
          </p:sp>
          <p:sp>
            <p:nvSpPr>
              <p:cNvPr id="55" name="Rectangle 54"/>
              <p:cNvSpPr/>
              <p:nvPr/>
            </p:nvSpPr>
            <p:spPr bwMode="auto">
              <a:xfrm>
                <a:off x="8028000" y="1087160"/>
                <a:ext cx="1080000" cy="378000"/>
              </a:xfrm>
              <a:prstGeom prst="rect">
                <a:avLst/>
              </a:prstGeom>
              <a:solidFill>
                <a:srgbClr val="C9C9FF"/>
              </a:solidFill>
              <a:ln>
                <a:headEnd/>
                <a:tailEnd/>
              </a:ln>
            </p:spPr>
            <p:style>
              <a:lnRef idx="0">
                <a:schemeClr val="accent5"/>
              </a:lnRef>
              <a:fillRef idx="3">
                <a:schemeClr val="accent5"/>
              </a:fillRef>
              <a:effectRef idx="3">
                <a:schemeClr val="accent5"/>
              </a:effectRef>
              <a:fontRef idx="minor">
                <a:schemeClr val="lt1"/>
              </a:fontRef>
            </p:style>
            <p:txBody>
              <a:bodyPr lIns="0" tIns="72000" rIns="0" bIns="0" anchor="ctr"/>
              <a:lstStyle/>
              <a:p>
                <a:pPr indent="1588" algn="ctr">
                  <a:lnSpc>
                    <a:spcPts val="900"/>
                  </a:lnSpc>
                  <a:defRPr/>
                </a:pPr>
                <a:r>
                  <a:rPr lang="th-TH" sz="1050" b="1" dirty="0" smtClean="0">
                    <a:solidFill>
                      <a:srgbClr val="000000"/>
                    </a:solidFill>
                    <a:latin typeface="Tahoma" pitchFamily="34" charset="0"/>
                    <a:ea typeface="Tahoma" pitchFamily="34" charset="0"/>
                    <a:cs typeface="Tahoma" pitchFamily="34" charset="0"/>
                  </a:rPr>
                  <a:t>หมายเหตุ</a:t>
                </a:r>
                <a:endParaRPr lang="en-US" sz="1050" b="1" dirty="0">
                  <a:solidFill>
                    <a:srgbClr val="000000"/>
                  </a:solidFill>
                  <a:latin typeface="Tahoma" pitchFamily="34" charset="0"/>
                  <a:ea typeface="Tahoma" pitchFamily="34" charset="0"/>
                  <a:cs typeface="Tahoma" pitchFamily="34" charset="0"/>
                </a:endParaRPr>
              </a:p>
            </p:txBody>
          </p:sp>
          <p:sp>
            <p:nvSpPr>
              <p:cNvPr id="56" name="Rectangle 55"/>
              <p:cNvSpPr/>
              <p:nvPr/>
            </p:nvSpPr>
            <p:spPr bwMode="auto">
              <a:xfrm>
                <a:off x="414000" y="1085720"/>
                <a:ext cx="3600000" cy="378000"/>
              </a:xfrm>
              <a:prstGeom prst="rect">
                <a:avLst/>
              </a:prstGeom>
              <a:solidFill>
                <a:srgbClr val="C9C9FF"/>
              </a:solidFill>
              <a:ln>
                <a:headEnd/>
                <a:tailEnd/>
              </a:ln>
            </p:spPr>
            <p:style>
              <a:lnRef idx="0">
                <a:schemeClr val="accent5"/>
              </a:lnRef>
              <a:fillRef idx="3">
                <a:schemeClr val="accent5"/>
              </a:fillRef>
              <a:effectRef idx="3">
                <a:schemeClr val="accent5"/>
              </a:effectRef>
              <a:fontRef idx="minor">
                <a:schemeClr val="lt1"/>
              </a:fontRef>
            </p:style>
            <p:txBody>
              <a:bodyPr lIns="0" tIns="72000" rIns="0" bIns="0" anchor="ctr"/>
              <a:lstStyle/>
              <a:p>
                <a:pPr indent="1588" algn="ctr">
                  <a:lnSpc>
                    <a:spcPts val="900"/>
                  </a:lnSpc>
                  <a:defRPr/>
                </a:pPr>
                <a:r>
                  <a:rPr lang="th-TH" sz="1050" b="1" dirty="0" smtClean="0">
                    <a:solidFill>
                      <a:srgbClr val="000000"/>
                    </a:solidFill>
                    <a:latin typeface="Tahoma" pitchFamily="34" charset="0"/>
                    <a:ea typeface="Tahoma" pitchFamily="34" charset="0"/>
                    <a:cs typeface="Tahoma" pitchFamily="34" charset="0"/>
                  </a:rPr>
                  <a:t>ผู้ขอรับบริการ</a:t>
                </a:r>
                <a:endParaRPr lang="en-US" sz="1050" b="1" dirty="0">
                  <a:solidFill>
                    <a:srgbClr val="000000"/>
                  </a:solidFill>
                  <a:latin typeface="Tahoma" pitchFamily="34" charset="0"/>
                  <a:ea typeface="Tahoma" pitchFamily="34" charset="0"/>
                  <a:cs typeface="Tahoma" pitchFamily="34" charset="0"/>
                </a:endParaRPr>
              </a:p>
            </p:txBody>
          </p:sp>
          <p:sp>
            <p:nvSpPr>
              <p:cNvPr id="57" name="Rectangle 56"/>
              <p:cNvSpPr/>
              <p:nvPr/>
            </p:nvSpPr>
            <p:spPr bwMode="auto">
              <a:xfrm>
                <a:off x="4014000" y="1085720"/>
                <a:ext cx="3600000" cy="378000"/>
              </a:xfrm>
              <a:prstGeom prst="rect">
                <a:avLst/>
              </a:prstGeom>
              <a:solidFill>
                <a:srgbClr val="C9C9FF"/>
              </a:solidFill>
              <a:ln>
                <a:headEnd/>
                <a:tailEnd/>
              </a:ln>
            </p:spPr>
            <p:style>
              <a:lnRef idx="0">
                <a:schemeClr val="accent5"/>
              </a:lnRef>
              <a:fillRef idx="3">
                <a:schemeClr val="accent5"/>
              </a:fillRef>
              <a:effectRef idx="3">
                <a:schemeClr val="accent5"/>
              </a:effectRef>
              <a:fontRef idx="minor">
                <a:schemeClr val="lt1"/>
              </a:fontRef>
            </p:style>
            <p:txBody>
              <a:bodyPr lIns="0" tIns="72000" rIns="0" bIns="0" anchor="ctr"/>
              <a:lstStyle/>
              <a:p>
                <a:pPr indent="1588" algn="ctr">
                  <a:lnSpc>
                    <a:spcPts val="900"/>
                  </a:lnSpc>
                  <a:defRPr/>
                </a:pPr>
                <a:r>
                  <a:rPr lang="th-TH" sz="1050" b="1" dirty="0" smtClean="0">
                    <a:solidFill>
                      <a:srgbClr val="000000"/>
                    </a:solidFill>
                    <a:latin typeface="Tahoma" pitchFamily="34" charset="0"/>
                    <a:ea typeface="Tahoma" pitchFamily="34" charset="0"/>
                    <a:cs typeface="Tahoma" pitchFamily="34" charset="0"/>
                  </a:rPr>
                  <a:t>ผู้ให้บริการ</a:t>
                </a:r>
                <a:endParaRPr lang="en-US" sz="1050" b="1" dirty="0">
                  <a:solidFill>
                    <a:srgbClr val="000000"/>
                  </a:solidFill>
                  <a:latin typeface="Tahoma" pitchFamily="34" charset="0"/>
                  <a:ea typeface="Tahoma" pitchFamily="34" charset="0"/>
                  <a:cs typeface="Tahoma" pitchFamily="34" charset="0"/>
                </a:endParaRPr>
              </a:p>
            </p:txBody>
          </p:sp>
        </p:grpSp>
      </p:grpSp>
    </p:spTree>
    <p:extLst>
      <p:ext uri="{BB962C8B-B14F-4D97-AF65-F5344CB8AC3E}">
        <p14:creationId xmlns:p14="http://schemas.microsoft.com/office/powerpoint/2010/main" val="1713442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gt;&lt;version val=&quot;17248&quot;/&gt;&lt;partner val=&quot;1260&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eweekdayFirstOfWeek val=&quot;2&quot;/&gt;&lt;m_mruColor&gt;&lt;m_vecMRU length=&quot;0&quot;/&gt;&lt;/m_mruColor&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m_chDecimalSymbol&gt;,&lt;/m_chDecimalSymbol&gt;&lt;m_nGroupingDigits val=&quot;3&quot;/&gt;&lt;m_chGroupingSymbol&gt;.&lt;/m_chGroupingSymbol&gt;&lt;/m_precDefault&gt;&lt;/CDefaultPrec&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hsEmJqhpQkmqavyFI0MgM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ZRj__2KkREGFQTQb6CbJZA"/>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av_5IMXjF06dil1QeRDheg"/>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6McWasDH9kaizGnZFWssyA"/>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HZS3YCIhMUGzJ9zKilfD5A"/>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4_D1l58mGUeff0LM1UB5.A"/>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ZRj__2KkREGFQTQb6CbJZA"/>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av_5IMXjF06dil1QeRDheg"/>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6McWasDH9kaizGnZFWssyA"/>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pHZS3YCIhMUGzJ9zKilfD5A"/>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4_D1l58mGUeff0LM1UB5.A"/>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gerOAfh9x0SClT9j6N8U1g"/>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p5xnAMGePsUSo_yx5D3K2fA"/>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pfO2gUKt5QUqPCAL5d91I7w"/>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av_5IMXjF06dil1QeRDheg"/>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av_5IMXjF06dil1QeRDheg"/>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p4_D1l58mGUeff0LM1UB5.A"/>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EjkP1SGV7Ee5eorQ8Ey2YQ"/>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p9NAE24ar6Ue6E.AbvpSJ8Q"/>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pDJlN5MVP_0qvXcUqrZpPXA"/>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DPC5LUNW_kCgkg5sjQ291w"/>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4_D1l58mGUeff0LM1UB5.A"/>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cxwMSIXY0UmWl5DNrZSRjA"/>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pcxwMSIXY0UmWl5DNrZSRjA"/>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auujR8xr_kepc3nX1kAGWA"/>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pcxwMSIXY0UmWl5DNrZSRjA"/>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VsXQsBqRwEOW.kTheh6BT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4_D1l58mGUeff0LM1UB5.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XF6gZUHI7U.w1ICioesDWQ"/>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_tt4qghrOkWWm.Js.7P3wg"/>
</p:tagLst>
</file>

<file path=ppt/theme/theme1.xml><?xml version="1.0" encoding="utf-8"?>
<a:theme xmlns:a="http://schemas.openxmlformats.org/drawingml/2006/main" name="Blank">
  <a:themeElements>
    <a:clrScheme name="Deloitte new">
      <a:dk1>
        <a:srgbClr val="000000"/>
      </a:dk1>
      <a:lt1>
        <a:srgbClr val="FFFFFF"/>
      </a:lt1>
      <a:dk2>
        <a:srgbClr val="002776"/>
      </a:dk2>
      <a:lt2>
        <a:srgbClr val="FFFFFF"/>
      </a:lt2>
      <a:accent1>
        <a:srgbClr val="00A1DE"/>
      </a:accent1>
      <a:accent2>
        <a:srgbClr val="92D400"/>
      </a:accent2>
      <a:accent3>
        <a:srgbClr val="72C7E7"/>
      </a:accent3>
      <a:accent4>
        <a:srgbClr val="3C8A2E"/>
      </a:accent4>
      <a:accent5>
        <a:srgbClr val="002776"/>
      </a:accent5>
      <a:accent6>
        <a:srgbClr val="C9DD03"/>
      </a:accent6>
      <a:hlink>
        <a:srgbClr val="00A1DE"/>
      </a:hlink>
      <a:folHlink>
        <a:srgbClr val="72C7E7"/>
      </a:folHlink>
    </a:clrScheme>
    <a:fontScheme name="19_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a:solidFill>
            <a:schemeClr val="accent1"/>
          </a:solidFill>
        </a:ln>
      </a:spPr>
      <a:bodyPr lIns="36000" tIns="36000" rIns="36000" bIns="36000" rtlCol="0" anchor="ctr">
        <a:spAutoFit/>
      </a:bodyPr>
      <a:lstStyle>
        <a:defPPr algn="ctr">
          <a:defRPr sz="1400" dirty="0" err="1" smtClean="0">
            <a:solidFill>
              <a:schemeClr val="tx2"/>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auto">
        <a:noFill/>
        <a:ln w="9525">
          <a:solidFill>
            <a:srgbClr val="002776"/>
          </a:solidFill>
          <a:round/>
          <a:headEnd/>
          <a:tailEnd type="triangle" w="med" len="med"/>
        </a:ln>
        <a:extLst>
          <a:ext uri="{909E8E84-426E-40DD-AFC4-6F175D3DCCD1}">
            <a14:hiddenFill xmlns:a14="http://schemas.microsoft.com/office/drawing/2010/main">
              <a:noFill/>
            </a14:hiddenFill>
          </a:ext>
        </a:extLst>
      </a:spPr>
      <a:bodyPr/>
      <a:lstStyle/>
    </a:lnDef>
    <a:txDef>
      <a:spPr>
        <a:noFill/>
      </a:spPr>
      <a:bodyPr wrap="square" lIns="36000" tIns="36000" rIns="36000" bIns="3600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33847</TotalTime>
  <Words>76</Words>
  <Application>Microsoft Office PowerPoint</Application>
  <PresentationFormat>On-screen Show (4:3)</PresentationFormat>
  <Paragraphs>32</Paragraphs>
  <Slides>2</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4" baseType="lpstr">
      <vt:lpstr>Blank</vt:lpstr>
      <vt:lpstr>think-cell Slide</vt:lpstr>
      <vt:lpstr>PowerPoint Presentation</vt:lpstr>
      <vt:lpstr>PowerPoint Presentation</vt:lpstr>
    </vt:vector>
  </TitlesOfParts>
  <Company>Deloitte Touche Tohmatsu Services,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your slide title Click to add presentation’s insights</dc:title>
  <dc:creator>achaichanasakul</dc:creator>
  <cp:lastModifiedBy>nniljianskul</cp:lastModifiedBy>
  <cp:revision>1545</cp:revision>
  <cp:lastPrinted>2014-03-14T07:23:49Z</cp:lastPrinted>
  <dcterms:created xsi:type="dcterms:W3CDTF">2013-04-10T07:31:26Z</dcterms:created>
  <dcterms:modified xsi:type="dcterms:W3CDTF">2014-03-14T07:38:25Z</dcterms:modified>
</cp:coreProperties>
</file>